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57" r:id="rId3"/>
    <p:sldId id="265" r:id="rId4"/>
    <p:sldId id="291" r:id="rId5"/>
    <p:sldId id="269" r:id="rId6"/>
    <p:sldId id="270" r:id="rId7"/>
    <p:sldId id="276" r:id="rId8"/>
    <p:sldId id="266" r:id="rId9"/>
    <p:sldId id="267" r:id="rId10"/>
    <p:sldId id="297" r:id="rId11"/>
    <p:sldId id="262" r:id="rId12"/>
    <p:sldId id="268" r:id="rId13"/>
    <p:sldId id="277" r:id="rId14"/>
    <p:sldId id="271" r:id="rId15"/>
    <p:sldId id="272" r:id="rId16"/>
    <p:sldId id="273" r:id="rId17"/>
    <p:sldId id="275" r:id="rId18"/>
    <p:sldId id="274" r:id="rId19"/>
    <p:sldId id="280" r:id="rId20"/>
    <p:sldId id="292" r:id="rId21"/>
    <p:sldId id="281" r:id="rId22"/>
    <p:sldId id="294" r:id="rId23"/>
    <p:sldId id="295" r:id="rId24"/>
    <p:sldId id="278" r:id="rId25"/>
    <p:sldId id="279" r:id="rId26"/>
    <p:sldId id="283" r:id="rId27"/>
    <p:sldId id="282" r:id="rId28"/>
    <p:sldId id="284" r:id="rId29"/>
    <p:sldId id="285" r:id="rId30"/>
    <p:sldId id="286" r:id="rId31"/>
    <p:sldId id="287" r:id="rId32"/>
    <p:sldId id="288" r:id="rId33"/>
    <p:sldId id="290" r:id="rId34"/>
    <p:sldId id="296" r:id="rId35"/>
    <p:sldId id="264" r:id="rId36"/>
  </p:sldIdLst>
  <p:sldSz cx="12192000" cy="6858000"/>
  <p:notesSz cx="6858000" cy="9144000"/>
  <p:embeddedFontLst>
    <p:embeddedFont>
      <p:font typeface="나눔스퀘어OTF ExtraBold" panose="020B0600000101010101" pitchFamily="34" charset="-127"/>
      <p:bold r:id="rId37"/>
    </p:embeddedFont>
    <p:embeddedFont>
      <p:font typeface="나눔스퀘어OTF_ac ExtraBold" panose="020B0600000101010101" pitchFamily="34" charset="-12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배달의민족 주아" panose="02020603020101020101" pitchFamily="18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5F35"/>
    <a:srgbClr val="FCB29E"/>
    <a:srgbClr val="FCAEAE"/>
    <a:srgbClr val="FDC7C7"/>
    <a:srgbClr val="FCDF8C"/>
    <a:srgbClr val="646464"/>
    <a:srgbClr val="FFCD2F"/>
    <a:srgbClr val="E4B684"/>
    <a:srgbClr val="FDD48B"/>
    <a:srgbClr val="FEE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778E-64F3-4195-B0F6-6E2DE0802000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FBC7-F799-4322-BAA9-729962A40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23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778E-64F3-4195-B0F6-6E2DE0802000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FBC7-F799-4322-BAA9-729962A40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10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778E-64F3-4195-B0F6-6E2DE0802000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FBC7-F799-4322-BAA9-729962A40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924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778E-64F3-4195-B0F6-6E2DE0802000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FBC7-F799-4322-BAA9-729962A40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116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778E-64F3-4195-B0F6-6E2DE0802000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FBC7-F799-4322-BAA9-729962A40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5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778E-64F3-4195-B0F6-6E2DE0802000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FBC7-F799-4322-BAA9-729962A40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532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778E-64F3-4195-B0F6-6E2DE0802000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FBC7-F799-4322-BAA9-729962A40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437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778E-64F3-4195-B0F6-6E2DE0802000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FBC7-F799-4322-BAA9-729962A40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034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625447 w 12192000"/>
              <a:gd name="connsiteY0" fmla="*/ 331573 h 6858000"/>
              <a:gd name="connsiteX1" fmla="*/ 296562 w 12192000"/>
              <a:gd name="connsiteY1" fmla="*/ 660458 h 6858000"/>
              <a:gd name="connsiteX2" fmla="*/ 296562 w 12192000"/>
              <a:gd name="connsiteY2" fmla="*/ 6197542 h 6858000"/>
              <a:gd name="connsiteX3" fmla="*/ 625447 w 12192000"/>
              <a:gd name="connsiteY3" fmla="*/ 6526427 h 6858000"/>
              <a:gd name="connsiteX4" fmla="*/ 11583028 w 12192000"/>
              <a:gd name="connsiteY4" fmla="*/ 6526427 h 6858000"/>
              <a:gd name="connsiteX5" fmla="*/ 11911913 w 12192000"/>
              <a:gd name="connsiteY5" fmla="*/ 6197542 h 6858000"/>
              <a:gd name="connsiteX6" fmla="*/ 11911913 w 12192000"/>
              <a:gd name="connsiteY6" fmla="*/ 660458 h 6858000"/>
              <a:gd name="connsiteX7" fmla="*/ 11583028 w 12192000"/>
              <a:gd name="connsiteY7" fmla="*/ 331573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25447" y="331573"/>
                </a:moveTo>
                <a:cubicBezTo>
                  <a:pt x="443809" y="331573"/>
                  <a:pt x="296562" y="478820"/>
                  <a:pt x="296562" y="660458"/>
                </a:cubicBezTo>
                <a:lnTo>
                  <a:pt x="296562" y="6197542"/>
                </a:lnTo>
                <a:cubicBezTo>
                  <a:pt x="296562" y="6379180"/>
                  <a:pt x="443809" y="6526427"/>
                  <a:pt x="625447" y="6526427"/>
                </a:cubicBezTo>
                <a:lnTo>
                  <a:pt x="11583028" y="6526427"/>
                </a:lnTo>
                <a:cubicBezTo>
                  <a:pt x="11764666" y="6526427"/>
                  <a:pt x="11911913" y="6379180"/>
                  <a:pt x="11911913" y="6197542"/>
                </a:cubicBezTo>
                <a:lnTo>
                  <a:pt x="11911913" y="660458"/>
                </a:lnTo>
                <a:cubicBezTo>
                  <a:pt x="11911913" y="478820"/>
                  <a:pt x="11764666" y="331573"/>
                  <a:pt x="11583028" y="33157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CA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204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778E-64F3-4195-B0F6-6E2DE0802000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FBC7-F799-4322-BAA9-729962A40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03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778E-64F3-4195-B0F6-6E2DE0802000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FBC7-F799-4322-BAA9-729962A40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839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1778E-64F3-4195-B0F6-6E2DE0802000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6FBC7-F799-4322-BAA9-729962A404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3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jpeg"/><Relationship Id="rId2" Type="http://schemas.openxmlformats.org/officeDocument/2006/relationships/image" Target="../media/image12.jpe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gif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1EF33F1-485B-2B6D-7D4E-B45117642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17" y="531308"/>
            <a:ext cx="3802199" cy="38021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3802" y="4312245"/>
            <a:ext cx="57243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err="1">
                <a:solidFill>
                  <a:srgbClr val="FCAE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민없는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9600" dirty="0">
                <a:solidFill>
                  <a:srgbClr val="FCAE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적의 </a:t>
            </a:r>
            <a:r>
              <a:rPr lang="ko-KR" altLang="en-US" sz="9600" dirty="0">
                <a:solidFill>
                  <a:srgbClr val="FCAEA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천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1289362" y="5860642"/>
            <a:ext cx="924630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2F4CAC-4954-17E3-475D-C46DDC22B98F}"/>
              </a:ext>
            </a:extLst>
          </p:cNvPr>
          <p:cNvSpPr txBox="1"/>
          <p:nvPr/>
        </p:nvSpPr>
        <p:spPr>
          <a:xfrm>
            <a:off x="3862055" y="6008126"/>
            <a:ext cx="4467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대한민국 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No.1 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데이트코스 추천 플랫폼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!!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662646-FEAF-4D0F-8DDA-1EB093787DF1}"/>
              </a:ext>
            </a:extLst>
          </p:cNvPr>
          <p:cNvSpPr txBox="1"/>
          <p:nvPr/>
        </p:nvSpPr>
        <p:spPr>
          <a:xfrm>
            <a:off x="7954297" y="4578612"/>
            <a:ext cx="15119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가지</a:t>
            </a:r>
            <a:endParaRPr lang="en-US" altLang="ko-KR" sz="3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 코스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B72B2-A10F-E5B6-2282-A54C6935E3CC}"/>
              </a:ext>
            </a:extLst>
          </p:cNvPr>
          <p:cNvSpPr txBox="1"/>
          <p:nvPr/>
        </p:nvSpPr>
        <p:spPr>
          <a:xfrm>
            <a:off x="363793" y="392808"/>
            <a:ext cx="227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이젠 아카데미 </a:t>
            </a:r>
            <a:r>
              <a:rPr lang="en-US" altLang="ko-KR" sz="1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5</a:t>
            </a:r>
            <a:r>
              <a:rPr lang="ko-KR" altLang="en-US" sz="1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조 </a:t>
            </a:r>
            <a:r>
              <a:rPr lang="en-US" altLang="ko-KR" sz="1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Final Project</a:t>
            </a:r>
          </a:p>
          <a:p>
            <a:endParaRPr lang="ko-KR" altLang="en-US" sz="1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61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5601" y="548168"/>
            <a:ext cx="848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클래스 설계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(2)</a:t>
            </a:r>
            <a:endParaRPr lang="ko-KR" altLang="en-US" sz="4000" dirty="0">
              <a:solidFill>
                <a:srgbClr val="64646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35E5355-9C79-4BF3-052B-45DB1258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38" y="1356052"/>
            <a:ext cx="5988819" cy="36994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FA40B4-CE2B-F290-0C5C-DE636988C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177" y="3126623"/>
            <a:ext cx="5344385" cy="330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55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5601" y="548168"/>
            <a:ext cx="848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en-US" altLang="ko-KR" sz="4000" dirty="0" err="1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usecase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4000" dirty="0">
              <a:solidFill>
                <a:srgbClr val="64646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11" name="shape1025">
            <a:extLst>
              <a:ext uri="{FF2B5EF4-FFF2-40B4-BE49-F238E27FC236}">
                <a16:creationId xmlns:a16="http://schemas.microsoft.com/office/drawing/2014/main" id="{4485EEAA-F9BF-8AA8-EC8A-6FA1DBAD1B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4864" y="1486330"/>
            <a:ext cx="10593909" cy="482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820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5601" y="548168"/>
            <a:ext cx="848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비즈니스 요구사항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67A49DF-DE12-9826-688E-2A78E1DFA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77" y="1386335"/>
            <a:ext cx="4345403" cy="50734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D8FEE8-47FC-CDB6-9055-46E12E6B2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010" y="1386335"/>
            <a:ext cx="4478009" cy="507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05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5594374" y="593121"/>
            <a:ext cx="1264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3556261" y="1376695"/>
            <a:ext cx="5004486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897531" y="1818901"/>
            <a:ext cx="344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 Gi 1000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24819" y="1771724"/>
            <a:ext cx="666203" cy="677603"/>
            <a:chOff x="1189192" y="975119"/>
            <a:chExt cx="1338925" cy="1361836"/>
          </a:xfrm>
        </p:grpSpPr>
        <p:sp>
          <p:nvSpPr>
            <p:cNvPr id="37" name="자유형 36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116222" y="2845365"/>
            <a:ext cx="697273" cy="709205"/>
            <a:chOff x="1244569" y="2502872"/>
            <a:chExt cx="1338925" cy="1361836"/>
          </a:xfrm>
        </p:grpSpPr>
        <p:sp>
          <p:nvSpPr>
            <p:cNvPr id="38" name="자유형 37"/>
            <p:cNvSpPr/>
            <p:nvPr/>
          </p:nvSpPr>
          <p:spPr>
            <a:xfrm rot="19478047" flipH="1">
              <a:off x="1244569" y="2502872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9" name="포인트가 5개인 별 38"/>
            <p:cNvSpPr/>
            <p:nvPr/>
          </p:nvSpPr>
          <p:spPr>
            <a:xfrm>
              <a:off x="1609044" y="2773714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26A08E8-216A-56CD-A5FA-9447BC78C9DA}"/>
              </a:ext>
            </a:extLst>
          </p:cNvPr>
          <p:cNvCxnSpPr>
            <a:cxnSpLocks/>
          </p:cNvCxnSpPr>
          <p:nvPr/>
        </p:nvCxnSpPr>
        <p:spPr>
          <a:xfrm>
            <a:off x="1274994" y="2576667"/>
            <a:ext cx="9127535" cy="2949062"/>
          </a:xfrm>
          <a:prstGeom prst="curvedConnector3">
            <a:avLst>
              <a:gd name="adj1" fmla="val 47522"/>
            </a:avLst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98FFD6-0681-C12D-C6C6-7EE8759BDA62}"/>
              </a:ext>
            </a:extLst>
          </p:cNvPr>
          <p:cNvSpPr txBox="1"/>
          <p:nvPr/>
        </p:nvSpPr>
        <p:spPr>
          <a:xfrm>
            <a:off x="3998661" y="2874797"/>
            <a:ext cx="317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BB2958-99E9-8CB6-2458-E8EFCB243509}"/>
              </a:ext>
            </a:extLst>
          </p:cNvPr>
          <p:cNvSpPr txBox="1"/>
          <p:nvPr/>
        </p:nvSpPr>
        <p:spPr>
          <a:xfrm>
            <a:off x="6464033" y="4076043"/>
            <a:ext cx="3179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95F3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3897EA-73D7-88F2-D86F-0D7DFDD3642B}"/>
              </a:ext>
            </a:extLst>
          </p:cNvPr>
          <p:cNvGrpSpPr/>
          <p:nvPr/>
        </p:nvGrpSpPr>
        <p:grpSpPr>
          <a:xfrm>
            <a:off x="5594374" y="4119020"/>
            <a:ext cx="666203" cy="677603"/>
            <a:chOff x="1189192" y="975119"/>
            <a:chExt cx="1338925" cy="1361836"/>
          </a:xfrm>
        </p:grpSpPr>
        <p:sp>
          <p:nvSpPr>
            <p:cNvPr id="18" name="자유형 36">
              <a:extLst>
                <a:ext uri="{FF2B5EF4-FFF2-40B4-BE49-F238E27FC236}">
                  <a16:creationId xmlns:a16="http://schemas.microsoft.com/office/drawing/2014/main" id="{015A1588-7D7E-C5C2-2075-05254D983669}"/>
                </a:ext>
              </a:extLst>
            </p:cNvPr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포인트가 5개인 별 6">
              <a:extLst>
                <a:ext uri="{FF2B5EF4-FFF2-40B4-BE49-F238E27FC236}">
                  <a16:creationId xmlns:a16="http://schemas.microsoft.com/office/drawing/2014/main" id="{31885AC6-1561-964F-1908-BD7ACA57660C}"/>
                </a:ext>
              </a:extLst>
            </p:cNvPr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7431DD4-A9F7-5612-D6F5-28228D227ABC}"/>
              </a:ext>
            </a:extLst>
          </p:cNvPr>
          <p:cNvGrpSpPr/>
          <p:nvPr/>
        </p:nvGrpSpPr>
        <p:grpSpPr>
          <a:xfrm>
            <a:off x="7924377" y="5544129"/>
            <a:ext cx="697273" cy="709205"/>
            <a:chOff x="1244569" y="2502872"/>
            <a:chExt cx="1338925" cy="1361836"/>
          </a:xfrm>
        </p:grpSpPr>
        <p:sp>
          <p:nvSpPr>
            <p:cNvPr id="21" name="자유형 37">
              <a:extLst>
                <a:ext uri="{FF2B5EF4-FFF2-40B4-BE49-F238E27FC236}">
                  <a16:creationId xmlns:a16="http://schemas.microsoft.com/office/drawing/2014/main" id="{0A3F1705-A582-064B-F932-0800A5131C85}"/>
                </a:ext>
              </a:extLst>
            </p:cNvPr>
            <p:cNvSpPr/>
            <p:nvPr/>
          </p:nvSpPr>
          <p:spPr>
            <a:xfrm rot="19478047" flipH="1">
              <a:off x="1244569" y="2502872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포인트가 5개인 별 38">
              <a:extLst>
                <a:ext uri="{FF2B5EF4-FFF2-40B4-BE49-F238E27FC236}">
                  <a16:creationId xmlns:a16="http://schemas.microsoft.com/office/drawing/2014/main" id="{2ECCFB45-DEC3-581E-F2D5-3EECCD32B816}"/>
                </a:ext>
              </a:extLst>
            </p:cNvPr>
            <p:cNvSpPr/>
            <p:nvPr/>
          </p:nvSpPr>
          <p:spPr>
            <a:xfrm>
              <a:off x="1609044" y="2773714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B11B062-096B-2C40-E66F-B4461FF5A76B}"/>
              </a:ext>
            </a:extLst>
          </p:cNvPr>
          <p:cNvSpPr txBox="1"/>
          <p:nvPr/>
        </p:nvSpPr>
        <p:spPr>
          <a:xfrm>
            <a:off x="8812626" y="5667898"/>
            <a:ext cx="317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시연</a:t>
            </a:r>
          </a:p>
        </p:txBody>
      </p:sp>
    </p:spTree>
    <p:extLst>
      <p:ext uri="{BB962C8B-B14F-4D97-AF65-F5344CB8AC3E}">
        <p14:creationId xmlns:p14="http://schemas.microsoft.com/office/powerpoint/2010/main" val="778006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5601" y="548168"/>
            <a:ext cx="848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5150E5F-5809-D514-290B-8248BE23F79B}"/>
              </a:ext>
            </a:extLst>
          </p:cNvPr>
          <p:cNvSpPr txBox="1"/>
          <p:nvPr/>
        </p:nvSpPr>
        <p:spPr>
          <a:xfrm>
            <a:off x="7591835" y="2871437"/>
            <a:ext cx="1804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 중복 확인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C626BDB-EC8A-93B5-F341-0C0DD5C94ABC}"/>
              </a:ext>
            </a:extLst>
          </p:cNvPr>
          <p:cNvGrpSpPr/>
          <p:nvPr/>
        </p:nvGrpSpPr>
        <p:grpSpPr>
          <a:xfrm>
            <a:off x="4112336" y="1348516"/>
            <a:ext cx="3222962" cy="4961318"/>
            <a:chOff x="3841029" y="1348514"/>
            <a:chExt cx="3337867" cy="557982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820059-3F7E-5402-C35F-528D5B176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1029" y="1348514"/>
              <a:ext cx="3337867" cy="294749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7EB1052-D750-5EDC-BF53-D5EA3C966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1029" y="4296008"/>
              <a:ext cx="3337867" cy="2632331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361418AD-B809-0259-EB59-34A9093EB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835" y="1593912"/>
            <a:ext cx="1929852" cy="58572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FC55338-9F70-7220-7E86-6345B9618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835" y="2285710"/>
            <a:ext cx="1941072" cy="585727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6422D8-8025-DD61-B485-2AF31B6CE50A}"/>
              </a:ext>
            </a:extLst>
          </p:cNvPr>
          <p:cNvCxnSpPr/>
          <p:nvPr/>
        </p:nvCxnSpPr>
        <p:spPr>
          <a:xfrm flipH="1">
            <a:off x="7059272" y="2564008"/>
            <a:ext cx="532563" cy="28135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24AB06B-E371-31CE-0CDE-A0061B6CF467}"/>
              </a:ext>
            </a:extLst>
          </p:cNvPr>
          <p:cNvCxnSpPr>
            <a:cxnSpLocks/>
          </p:cNvCxnSpPr>
          <p:nvPr/>
        </p:nvCxnSpPr>
        <p:spPr>
          <a:xfrm>
            <a:off x="3443597" y="2327529"/>
            <a:ext cx="1047792" cy="939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EA3BB60C-3D00-298A-0C60-65391A36A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683" y="1418437"/>
            <a:ext cx="2179644" cy="83986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86570FB-E2EA-1497-A323-10CF160B33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8681"/>
          <a:stretch/>
        </p:blipFill>
        <p:spPr>
          <a:xfrm>
            <a:off x="1263953" y="2365914"/>
            <a:ext cx="2179644" cy="42531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F17D2FA-FB51-59DD-56B1-FF785EAD521F}"/>
              </a:ext>
            </a:extLst>
          </p:cNvPr>
          <p:cNvSpPr txBox="1"/>
          <p:nvPr/>
        </p:nvSpPr>
        <p:spPr>
          <a:xfrm>
            <a:off x="1895319" y="2608206"/>
            <a:ext cx="1804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확인 일치 여부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DB9FD7-3361-B3D1-F0CA-8816BD3B7542}"/>
              </a:ext>
            </a:extLst>
          </p:cNvPr>
          <p:cNvSpPr txBox="1"/>
          <p:nvPr/>
        </p:nvSpPr>
        <p:spPr>
          <a:xfrm>
            <a:off x="1898374" y="1771407"/>
            <a:ext cx="1957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숫자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영문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특수기호 조합 여부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44E1E11-967E-7344-D3E1-D1332BC92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5689" y="3279945"/>
            <a:ext cx="1804815" cy="53476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D07047A-EC78-4454-7580-B9CB80A9BE4C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3250504" y="3547326"/>
            <a:ext cx="1321496" cy="2673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699B840-B3A5-DF48-EBBD-55CF42EAA3A3}"/>
              </a:ext>
            </a:extLst>
          </p:cNvPr>
          <p:cNvSpPr txBox="1"/>
          <p:nvPr/>
        </p:nvSpPr>
        <p:spPr>
          <a:xfrm>
            <a:off x="1384313" y="3842087"/>
            <a:ext cx="2179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Null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 존재 시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Alert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출력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57C603C-B447-3946-FB69-67073DCC33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978" y="3547325"/>
            <a:ext cx="1900709" cy="2119321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88A7A5-D605-8677-29CC-F5D220810954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6945575" y="4606986"/>
            <a:ext cx="675403" cy="2037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C1D702C-3080-11F7-3C63-1BC093D0A5EB}"/>
              </a:ext>
            </a:extLst>
          </p:cNvPr>
          <p:cNvSpPr txBox="1"/>
          <p:nvPr/>
        </p:nvSpPr>
        <p:spPr>
          <a:xfrm>
            <a:off x="7591834" y="5731891"/>
            <a:ext cx="180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다음 우편번호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도로명 주소 입력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B9458CA-CA25-2716-80F8-7B7CA565E8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830" y="4855604"/>
            <a:ext cx="2476826" cy="72332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0A95FDE-CE5C-3592-1FE2-D2A4FD52D09A}"/>
              </a:ext>
            </a:extLst>
          </p:cNvPr>
          <p:cNvSpPr txBox="1"/>
          <p:nvPr/>
        </p:nvSpPr>
        <p:spPr>
          <a:xfrm>
            <a:off x="1349830" y="5599704"/>
            <a:ext cx="2904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항목을 정상적으로 입력 시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안내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Alert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 후 로그인 페이지로 이동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AACC145-4B18-E17E-958B-4802D47C87BB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3826656" y="5217265"/>
            <a:ext cx="1636419" cy="84102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FA6B0909-46A2-46DD-8A2B-CD3DAFBC9A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3870" y="6051370"/>
            <a:ext cx="3222962" cy="41883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E1B554C-80C4-BFFA-C23C-9A20349AB961}"/>
              </a:ext>
            </a:extLst>
          </p:cNvPr>
          <p:cNvSpPr txBox="1"/>
          <p:nvPr/>
        </p:nvSpPr>
        <p:spPr>
          <a:xfrm>
            <a:off x="4406832" y="6245855"/>
            <a:ext cx="2904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시 비밀번호는 암호화 처리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891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BC7B703-7E16-719F-DD92-100C2A21B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34"/>
          <a:stretch/>
        </p:blipFill>
        <p:spPr>
          <a:xfrm>
            <a:off x="2105345" y="1631995"/>
            <a:ext cx="3490733" cy="32841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5601" y="548168"/>
            <a:ext cx="848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6422D8-8025-DD61-B485-2AF31B6CE50A}"/>
              </a:ext>
            </a:extLst>
          </p:cNvPr>
          <p:cNvCxnSpPr>
            <a:cxnSpLocks/>
          </p:cNvCxnSpPr>
          <p:nvPr/>
        </p:nvCxnSpPr>
        <p:spPr>
          <a:xfrm flipH="1">
            <a:off x="4850795" y="2094220"/>
            <a:ext cx="559197" cy="45233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1603315-0A89-A362-2DAE-CF36A4D0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992" y="1386335"/>
            <a:ext cx="2159208" cy="6397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BBC08C-0162-0EE3-A8EF-693299F82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992" y="2094220"/>
            <a:ext cx="2121173" cy="6303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92E8D2-5AAB-5A30-DF33-FA094EB749E6}"/>
              </a:ext>
            </a:extLst>
          </p:cNvPr>
          <p:cNvSpPr txBox="1"/>
          <p:nvPr/>
        </p:nvSpPr>
        <p:spPr>
          <a:xfrm>
            <a:off x="5333908" y="2724533"/>
            <a:ext cx="180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불일치 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에러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Alert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3B520D0-9C4B-047F-6345-C4D938C8D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947" y="2788979"/>
            <a:ext cx="1159103" cy="293444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A8DE861-E333-B309-C1F1-85BAE4E834CC}"/>
              </a:ext>
            </a:extLst>
          </p:cNvPr>
          <p:cNvCxnSpPr>
            <a:cxnSpLocks/>
          </p:cNvCxnSpPr>
          <p:nvPr/>
        </p:nvCxnSpPr>
        <p:spPr>
          <a:xfrm flipH="1" flipV="1">
            <a:off x="4501577" y="2922496"/>
            <a:ext cx="755418" cy="40558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68B8F61-01D6-0808-3C07-F91438A353E5}"/>
              </a:ext>
            </a:extLst>
          </p:cNvPr>
          <p:cNvSpPr txBox="1"/>
          <p:nvPr/>
        </p:nvSpPr>
        <p:spPr>
          <a:xfrm>
            <a:off x="5294565" y="3216346"/>
            <a:ext cx="1883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공란일 경우 유효성 검사 처리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697F085-D8D3-5B0E-AED5-9AA1276CF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0393" y="4050191"/>
            <a:ext cx="1851252" cy="1962745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781DCCB-1E6D-77E7-4834-AC2E5E115F87}"/>
              </a:ext>
            </a:extLst>
          </p:cNvPr>
          <p:cNvCxnSpPr>
            <a:cxnSpLocks/>
          </p:cNvCxnSpPr>
          <p:nvPr/>
        </p:nvCxnSpPr>
        <p:spPr>
          <a:xfrm flipH="1">
            <a:off x="4191341" y="4372924"/>
            <a:ext cx="106565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96975F04-23F2-268C-97C7-DBAC49B7F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244" y="4050191"/>
            <a:ext cx="1779660" cy="203570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C8819C0-FA23-4415-B009-F4C81B2761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9899" y="4035595"/>
            <a:ext cx="1706021" cy="18303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48676E0-32B6-CCAA-8810-FE25998A75C9}"/>
              </a:ext>
            </a:extLst>
          </p:cNvPr>
          <p:cNvSpPr txBox="1"/>
          <p:nvPr/>
        </p:nvSpPr>
        <p:spPr>
          <a:xfrm>
            <a:off x="5374430" y="3813119"/>
            <a:ext cx="1883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OAuth2.0 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</a:t>
            </a:r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DA3114-EF88-2E5F-5EF8-1D53E4CBEAEC}"/>
              </a:ext>
            </a:extLst>
          </p:cNvPr>
          <p:cNvSpPr txBox="1"/>
          <p:nvPr/>
        </p:nvSpPr>
        <p:spPr>
          <a:xfrm>
            <a:off x="5330151" y="6045972"/>
            <a:ext cx="4179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로그인 시 정보제공 동의 후 사용자 정보 가져옴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54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B3F66A3E-765A-3A0C-B9EB-BFB2F6D25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912" y="4069152"/>
            <a:ext cx="2554920" cy="17370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70D465-B7AE-8AFF-28E3-444C6CE69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100" y="1553639"/>
            <a:ext cx="3080321" cy="18786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5601" y="548168"/>
            <a:ext cx="848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찾기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6422D8-8025-DD61-B485-2AF31B6CE50A}"/>
              </a:ext>
            </a:extLst>
          </p:cNvPr>
          <p:cNvCxnSpPr>
            <a:cxnSpLocks/>
          </p:cNvCxnSpPr>
          <p:nvPr/>
        </p:nvCxnSpPr>
        <p:spPr>
          <a:xfrm>
            <a:off x="2489200" y="1963939"/>
            <a:ext cx="847329" cy="25129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04CFDDE-1C80-EA34-B05A-31A5EF470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581" y="1344531"/>
            <a:ext cx="2750962" cy="18569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0F55A0-C9EE-B020-43C1-38B51806C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90" y="1997652"/>
            <a:ext cx="1864510" cy="55072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00F769-F2D0-702E-B22F-9872557C4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90" y="1386335"/>
            <a:ext cx="1781995" cy="5177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FA9511-9010-C142-1758-49943D5414FB}"/>
              </a:ext>
            </a:extLst>
          </p:cNvPr>
          <p:cNvSpPr txBox="1"/>
          <p:nvPr/>
        </p:nvSpPr>
        <p:spPr>
          <a:xfrm>
            <a:off x="573937" y="2548379"/>
            <a:ext cx="221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존재하지 않는 이름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이름과 이메일이 일치하지 않는 경우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Alert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A0300A-2844-5024-5DD1-FDDEF677C73B}"/>
              </a:ext>
            </a:extLst>
          </p:cNvPr>
          <p:cNvCxnSpPr>
            <a:cxnSpLocks/>
          </p:cNvCxnSpPr>
          <p:nvPr/>
        </p:nvCxnSpPr>
        <p:spPr>
          <a:xfrm flipV="1">
            <a:off x="4497877" y="2591346"/>
            <a:ext cx="2207119" cy="60336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BF14FC8-28FD-1649-5731-3C43762D7C8F}"/>
              </a:ext>
            </a:extLst>
          </p:cNvPr>
          <p:cNvSpPr txBox="1"/>
          <p:nvPr/>
        </p:nvSpPr>
        <p:spPr>
          <a:xfrm>
            <a:off x="4903294" y="3008038"/>
            <a:ext cx="221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이름과 이메일 일치  시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가입한 아이디 출력 페이지로 이동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8576227-1273-46D5-99A3-0858420C917B}"/>
              </a:ext>
            </a:extLst>
          </p:cNvPr>
          <p:cNvCxnSpPr>
            <a:cxnSpLocks/>
          </p:cNvCxnSpPr>
          <p:nvPr/>
        </p:nvCxnSpPr>
        <p:spPr>
          <a:xfrm flipV="1">
            <a:off x="7573617" y="2089588"/>
            <a:ext cx="1659034" cy="8169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B6661A4-1702-98E2-45A5-73189152524B}"/>
              </a:ext>
            </a:extLst>
          </p:cNvPr>
          <p:cNvCxnSpPr>
            <a:cxnSpLocks/>
          </p:cNvCxnSpPr>
          <p:nvPr/>
        </p:nvCxnSpPr>
        <p:spPr>
          <a:xfrm flipV="1">
            <a:off x="8403134" y="2733040"/>
            <a:ext cx="829517" cy="22379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9E8D243-57D2-9E5B-F624-EB8A6FB6B957}"/>
              </a:ext>
            </a:extLst>
          </p:cNvPr>
          <p:cNvSpPr txBox="1"/>
          <p:nvPr/>
        </p:nvSpPr>
        <p:spPr>
          <a:xfrm>
            <a:off x="9217997" y="1880417"/>
            <a:ext cx="221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 버튼 클릭 시 로그인 페이지로 이동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622895-90D6-38A6-95F3-0DDB5DBFC7C1}"/>
              </a:ext>
            </a:extLst>
          </p:cNvPr>
          <p:cNvSpPr txBox="1"/>
          <p:nvPr/>
        </p:nvSpPr>
        <p:spPr>
          <a:xfrm>
            <a:off x="9250495" y="2546373"/>
            <a:ext cx="221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찾기 버튼 클릭 시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찾기 페이지로 이동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06E6F8F-8784-020A-A9A1-E58888715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3294" y="4249918"/>
            <a:ext cx="2440127" cy="1624619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2558C41-A18D-C487-6F30-DD092407239E}"/>
              </a:ext>
            </a:extLst>
          </p:cNvPr>
          <p:cNvCxnSpPr>
            <a:cxnSpLocks/>
          </p:cNvCxnSpPr>
          <p:nvPr/>
        </p:nvCxnSpPr>
        <p:spPr>
          <a:xfrm>
            <a:off x="448848" y="3826533"/>
            <a:ext cx="11296112" cy="0"/>
          </a:xfrm>
          <a:prstGeom prst="line">
            <a:avLst/>
          </a:prstGeom>
          <a:ln w="28575">
            <a:solidFill>
              <a:srgbClr val="FCB29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89318F1-5DCC-8BE4-6251-7698AEC9B066}"/>
              </a:ext>
            </a:extLst>
          </p:cNvPr>
          <p:cNvCxnSpPr>
            <a:cxnSpLocks/>
          </p:cNvCxnSpPr>
          <p:nvPr/>
        </p:nvCxnSpPr>
        <p:spPr>
          <a:xfrm flipV="1">
            <a:off x="6260686" y="5095160"/>
            <a:ext cx="1399954" cy="61074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F943D46-411F-B7C4-A6BE-F9987744AC1D}"/>
              </a:ext>
            </a:extLst>
          </p:cNvPr>
          <p:cNvSpPr txBox="1"/>
          <p:nvPr/>
        </p:nvSpPr>
        <p:spPr>
          <a:xfrm>
            <a:off x="6413155" y="6048837"/>
            <a:ext cx="221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수신 받은 인증번호 일치 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변경 페이지로 이동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646A71A-250A-AFEB-C8F0-F2B427686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0884" y="4069842"/>
            <a:ext cx="1634487" cy="485693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179CFF7-0525-3A5D-C9FA-35067A8AD7DA}"/>
              </a:ext>
            </a:extLst>
          </p:cNvPr>
          <p:cNvCxnSpPr>
            <a:cxnSpLocks/>
          </p:cNvCxnSpPr>
          <p:nvPr/>
        </p:nvCxnSpPr>
        <p:spPr>
          <a:xfrm>
            <a:off x="4375371" y="4555535"/>
            <a:ext cx="2290732" cy="3636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F71DD68-9612-2F3D-C40A-2DE9ACDFDFFF}"/>
              </a:ext>
            </a:extLst>
          </p:cNvPr>
          <p:cNvSpPr txBox="1"/>
          <p:nvPr/>
        </p:nvSpPr>
        <p:spPr>
          <a:xfrm>
            <a:off x="2690131" y="4655807"/>
            <a:ext cx="221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존재하지 않는 이름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이름과 이메일이 일치하지 않는 경우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Alert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7FED9C7F-476B-49B4-B7BF-EA07F7B3E2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666" y="4512077"/>
            <a:ext cx="2041158" cy="60653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65B419D-01C5-F6AF-5C7B-5FEE175039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848" y="5133169"/>
            <a:ext cx="2260070" cy="1145462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9DB9A12C-CB7F-04F7-0A50-80A135BBF0F0}"/>
              </a:ext>
            </a:extLst>
          </p:cNvPr>
          <p:cNvSpPr/>
          <p:nvPr/>
        </p:nvSpPr>
        <p:spPr>
          <a:xfrm>
            <a:off x="376931" y="4389589"/>
            <a:ext cx="2213163" cy="186869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E4A5086-35A1-18BA-0CA7-8DC44CA3EB0E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2708918" y="5069097"/>
            <a:ext cx="3996078" cy="63680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62F02A9-197E-F345-7400-306C0B168C60}"/>
              </a:ext>
            </a:extLst>
          </p:cNvPr>
          <p:cNvSpPr txBox="1"/>
          <p:nvPr/>
        </p:nvSpPr>
        <p:spPr>
          <a:xfrm>
            <a:off x="2978906" y="5658033"/>
            <a:ext cx="221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 이메일 일치 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가입한 이메일로 인증번호 발송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E47EA536-AF36-B4FC-7125-055B826172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1389" y="5644970"/>
            <a:ext cx="1399955" cy="416742"/>
          </a:xfrm>
          <a:prstGeom prst="rect">
            <a:avLst/>
          </a:prstGeom>
        </p:spPr>
      </p:pic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2D9E8E3-C606-6B0A-9885-E7063EDCE997}"/>
              </a:ext>
            </a:extLst>
          </p:cNvPr>
          <p:cNvCxnSpPr>
            <a:cxnSpLocks/>
          </p:cNvCxnSpPr>
          <p:nvPr/>
        </p:nvCxnSpPr>
        <p:spPr>
          <a:xfrm flipH="1">
            <a:off x="9458901" y="4746573"/>
            <a:ext cx="717931" cy="10904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B15643C-86E0-60CE-76E9-018C4452E13C}"/>
              </a:ext>
            </a:extLst>
          </p:cNvPr>
          <p:cNvSpPr txBox="1"/>
          <p:nvPr/>
        </p:nvSpPr>
        <p:spPr>
          <a:xfrm>
            <a:off x="10180074" y="4642148"/>
            <a:ext cx="221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유효성 검사 진행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1528EA6-45B5-5AC9-54F0-2938A904546E}"/>
              </a:ext>
            </a:extLst>
          </p:cNvPr>
          <p:cNvCxnSpPr>
            <a:cxnSpLocks/>
          </p:cNvCxnSpPr>
          <p:nvPr/>
        </p:nvCxnSpPr>
        <p:spPr>
          <a:xfrm flipH="1" flipV="1">
            <a:off x="9197618" y="5633899"/>
            <a:ext cx="656211" cy="14176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8B7DB6F-C030-2281-0396-F242AA478DE7}"/>
              </a:ext>
            </a:extLst>
          </p:cNvPr>
          <p:cNvSpPr txBox="1"/>
          <p:nvPr/>
        </p:nvSpPr>
        <p:spPr>
          <a:xfrm>
            <a:off x="9476110" y="6060788"/>
            <a:ext cx="255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입력한 비밀번호가 일치할 경우 변경 후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페이지로 이동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9A707850-F7DB-D0E2-F109-51DB42F728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3829" y="5548238"/>
            <a:ext cx="1638237" cy="48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56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323DA69-5D5D-0AB1-B72B-D77FB86CC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219" y="1955832"/>
            <a:ext cx="6007398" cy="38368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5601" y="548168"/>
            <a:ext cx="848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페이지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4000" dirty="0">
              <a:solidFill>
                <a:srgbClr val="64646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2D9E8E3-C606-6B0A-9885-E7063EDCE997}"/>
              </a:ext>
            </a:extLst>
          </p:cNvPr>
          <p:cNvCxnSpPr>
            <a:cxnSpLocks/>
          </p:cNvCxnSpPr>
          <p:nvPr/>
        </p:nvCxnSpPr>
        <p:spPr>
          <a:xfrm flipH="1">
            <a:off x="9108171" y="2590076"/>
            <a:ext cx="717931" cy="10904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B15643C-86E0-60CE-76E9-018C4452E13C}"/>
              </a:ext>
            </a:extLst>
          </p:cNvPr>
          <p:cNvSpPr txBox="1"/>
          <p:nvPr/>
        </p:nvSpPr>
        <p:spPr>
          <a:xfrm>
            <a:off x="9516750" y="2134926"/>
            <a:ext cx="2213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UserType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일반 사용자일 경우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관리자일 경우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페이지로 진입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1528EA6-45B5-5AC9-54F0-2938A904546E}"/>
              </a:ext>
            </a:extLst>
          </p:cNvPr>
          <p:cNvCxnSpPr>
            <a:cxnSpLocks/>
          </p:cNvCxnSpPr>
          <p:nvPr/>
        </p:nvCxnSpPr>
        <p:spPr>
          <a:xfrm>
            <a:off x="2603943" y="2641020"/>
            <a:ext cx="586276" cy="528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FC6B08-30B7-1C6D-779D-8617A6D56230}"/>
              </a:ext>
            </a:extLst>
          </p:cNvPr>
          <p:cNvSpPr txBox="1"/>
          <p:nvPr/>
        </p:nvSpPr>
        <p:spPr>
          <a:xfrm>
            <a:off x="657923" y="2502521"/>
            <a:ext cx="221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메뉴 항목 클릭 시 페이지 내 이동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C2AB42F-9A83-45AF-98CD-DC6021B69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62" y="3109218"/>
            <a:ext cx="3024118" cy="26099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9046F2-362C-C62F-6465-95B2F9DAFD49}"/>
              </a:ext>
            </a:extLst>
          </p:cNvPr>
          <p:cNvSpPr txBox="1"/>
          <p:nvPr/>
        </p:nvSpPr>
        <p:spPr>
          <a:xfrm>
            <a:off x="916580" y="5769509"/>
            <a:ext cx="253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지역 클릭 시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지역의 데이트 코스 리스트 조회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AB7F8D6-B7D6-541C-6BB4-D1808EABA157}"/>
              </a:ext>
            </a:extLst>
          </p:cNvPr>
          <p:cNvCxnSpPr>
            <a:cxnSpLocks/>
          </p:cNvCxnSpPr>
          <p:nvPr/>
        </p:nvCxnSpPr>
        <p:spPr>
          <a:xfrm>
            <a:off x="3883780" y="4488775"/>
            <a:ext cx="1826140" cy="9502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43803F5-C3E0-91C8-38BD-6E8A2CDEA468}"/>
              </a:ext>
            </a:extLst>
          </p:cNvPr>
          <p:cNvSpPr/>
          <p:nvPr/>
        </p:nvSpPr>
        <p:spPr>
          <a:xfrm>
            <a:off x="5696966" y="5330498"/>
            <a:ext cx="290068" cy="2038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624E902-F9DE-AD9F-BEDB-D999FA3FCF9E}"/>
              </a:ext>
            </a:extLst>
          </p:cNvPr>
          <p:cNvCxnSpPr>
            <a:cxnSpLocks/>
          </p:cNvCxnSpPr>
          <p:nvPr/>
        </p:nvCxnSpPr>
        <p:spPr>
          <a:xfrm>
            <a:off x="2696875" y="2034323"/>
            <a:ext cx="412064" cy="1913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BECBDCF-F690-AD11-0C23-22A6CA21A480}"/>
              </a:ext>
            </a:extLst>
          </p:cNvPr>
          <p:cNvSpPr txBox="1"/>
          <p:nvPr/>
        </p:nvSpPr>
        <p:spPr>
          <a:xfrm>
            <a:off x="781220" y="1757396"/>
            <a:ext cx="221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로고 클릭 시 메인 페이지로 이동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02F05C2-3B0E-7E2B-359E-2503231A2610}"/>
              </a:ext>
            </a:extLst>
          </p:cNvPr>
          <p:cNvCxnSpPr>
            <a:cxnSpLocks/>
          </p:cNvCxnSpPr>
          <p:nvPr/>
        </p:nvCxnSpPr>
        <p:spPr>
          <a:xfrm>
            <a:off x="6302032" y="1963939"/>
            <a:ext cx="0" cy="22595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3DCBA1-E538-E604-4C16-00E50C969B90}"/>
              </a:ext>
            </a:extLst>
          </p:cNvPr>
          <p:cNvSpPr txBox="1"/>
          <p:nvPr/>
        </p:nvSpPr>
        <p:spPr>
          <a:xfrm>
            <a:off x="5195450" y="1675991"/>
            <a:ext cx="221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코스명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으로 검색 가능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139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037C5D68-ACE4-18B2-799A-D4B92476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830" y="1531999"/>
            <a:ext cx="5215890" cy="42482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5601" y="548168"/>
            <a:ext cx="848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페이지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4000" dirty="0">
              <a:solidFill>
                <a:srgbClr val="64646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2D9E8E3-C606-6B0A-9885-E7063EDCE997}"/>
              </a:ext>
            </a:extLst>
          </p:cNvPr>
          <p:cNvCxnSpPr>
            <a:cxnSpLocks/>
          </p:cNvCxnSpPr>
          <p:nvPr/>
        </p:nvCxnSpPr>
        <p:spPr>
          <a:xfrm flipH="1">
            <a:off x="8299720" y="2305294"/>
            <a:ext cx="717931" cy="10904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B15643C-86E0-60CE-76E9-018C4452E13C}"/>
              </a:ext>
            </a:extLst>
          </p:cNvPr>
          <p:cNvSpPr txBox="1"/>
          <p:nvPr/>
        </p:nvSpPr>
        <p:spPr>
          <a:xfrm>
            <a:off x="9017651" y="2149720"/>
            <a:ext cx="2625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bxSlider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인기랭킹 리스트 자동 슬라이드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인기랭킹은 좋아요 순으로 실시간 업데이트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1528EA6-45B5-5AC9-54F0-2938A904546E}"/>
              </a:ext>
            </a:extLst>
          </p:cNvPr>
          <p:cNvCxnSpPr>
            <a:cxnSpLocks/>
          </p:cNvCxnSpPr>
          <p:nvPr/>
        </p:nvCxnSpPr>
        <p:spPr>
          <a:xfrm>
            <a:off x="2475250" y="2982000"/>
            <a:ext cx="853420" cy="2725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FC6B08-30B7-1C6D-779D-8617A6D56230}"/>
              </a:ext>
            </a:extLst>
          </p:cNvPr>
          <p:cNvSpPr txBox="1"/>
          <p:nvPr/>
        </p:nvSpPr>
        <p:spPr>
          <a:xfrm>
            <a:off x="807070" y="2434284"/>
            <a:ext cx="221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데이트코스 사진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이름 클릭 시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데이트코스 상세로 이동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E062DB3-A7AA-DA54-1BAE-F365AA5E7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670" y="5763854"/>
            <a:ext cx="4738370" cy="545978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A895C2F-0E0B-3D22-1814-F9A63F6F91EC}"/>
              </a:ext>
            </a:extLst>
          </p:cNvPr>
          <p:cNvCxnSpPr>
            <a:cxnSpLocks/>
          </p:cNvCxnSpPr>
          <p:nvPr/>
        </p:nvCxnSpPr>
        <p:spPr>
          <a:xfrm>
            <a:off x="2956636" y="5763854"/>
            <a:ext cx="2522613" cy="15266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3FEC1EC-F584-D1B7-2DB0-C597556D1228}"/>
              </a:ext>
            </a:extLst>
          </p:cNvPr>
          <p:cNvSpPr txBox="1"/>
          <p:nvPr/>
        </p:nvSpPr>
        <p:spPr>
          <a:xfrm>
            <a:off x="1024573" y="5549402"/>
            <a:ext cx="18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하단 로고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메인 페이지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맨 위로 이동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FABF34A-AB12-39E0-5CD0-CC3CC8821B5C}"/>
              </a:ext>
            </a:extLst>
          </p:cNvPr>
          <p:cNvCxnSpPr>
            <a:cxnSpLocks/>
          </p:cNvCxnSpPr>
          <p:nvPr/>
        </p:nvCxnSpPr>
        <p:spPr>
          <a:xfrm flipH="1">
            <a:off x="8190369" y="3660625"/>
            <a:ext cx="717931" cy="10904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5F1816-268F-E1F3-71AE-D75774BDFFB4}"/>
              </a:ext>
            </a:extLst>
          </p:cNvPr>
          <p:cNvSpPr txBox="1"/>
          <p:nvPr/>
        </p:nvSpPr>
        <p:spPr>
          <a:xfrm>
            <a:off x="8908300" y="3505051"/>
            <a:ext cx="2625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bxSlider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리스트 자동 슬라이드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리스트는 할인기간 종료 후 자동 삭제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BD485-FD7B-C535-E0B0-FC912BFA51EA}"/>
              </a:ext>
            </a:extLst>
          </p:cNvPr>
          <p:cNvSpPr txBox="1"/>
          <p:nvPr/>
        </p:nvSpPr>
        <p:spPr>
          <a:xfrm>
            <a:off x="807069" y="3010941"/>
            <a:ext cx="221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마우스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hover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확대 기능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035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8864097-A33F-9918-868E-151FE8C7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39" y="1649746"/>
            <a:ext cx="5104349" cy="39093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07F844-2557-E868-5578-9F172C5B7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315" y="2705043"/>
            <a:ext cx="3833036" cy="35371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5600" y="548168"/>
            <a:ext cx="8842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 코스 등록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2D9E8E3-C606-6B0A-9885-E7063EDCE997}"/>
              </a:ext>
            </a:extLst>
          </p:cNvPr>
          <p:cNvCxnSpPr>
            <a:cxnSpLocks/>
          </p:cNvCxnSpPr>
          <p:nvPr/>
        </p:nvCxnSpPr>
        <p:spPr>
          <a:xfrm>
            <a:off x="1483567" y="2705043"/>
            <a:ext cx="331082" cy="34378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B15643C-86E0-60CE-76E9-018C4452E13C}"/>
              </a:ext>
            </a:extLst>
          </p:cNvPr>
          <p:cNvSpPr txBox="1"/>
          <p:nvPr/>
        </p:nvSpPr>
        <p:spPr>
          <a:xfrm>
            <a:off x="336253" y="2427737"/>
            <a:ext cx="2625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 전용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사이드 메뉴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FABF34A-AB12-39E0-5CD0-CC3CC8821B5C}"/>
              </a:ext>
            </a:extLst>
          </p:cNvPr>
          <p:cNvCxnSpPr>
            <a:cxnSpLocks/>
          </p:cNvCxnSpPr>
          <p:nvPr/>
        </p:nvCxnSpPr>
        <p:spPr>
          <a:xfrm>
            <a:off x="1535831" y="4014430"/>
            <a:ext cx="1761578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5F1816-268F-E1F3-71AE-D75774BDFFB4}"/>
              </a:ext>
            </a:extLst>
          </p:cNvPr>
          <p:cNvSpPr txBox="1"/>
          <p:nvPr/>
        </p:nvSpPr>
        <p:spPr>
          <a:xfrm>
            <a:off x="286711" y="4603930"/>
            <a:ext cx="1649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 코스 분류에 따른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 항목 변동 기능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6824519-1CA3-2DE9-104A-8E402FBB0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67" y="4014430"/>
            <a:ext cx="724853" cy="512701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2DA875F-BBF2-03A5-B683-27D0FB436E9B}"/>
              </a:ext>
            </a:extLst>
          </p:cNvPr>
          <p:cNvCxnSpPr>
            <a:cxnSpLocks/>
          </p:cNvCxnSpPr>
          <p:nvPr/>
        </p:nvCxnSpPr>
        <p:spPr>
          <a:xfrm>
            <a:off x="7893350" y="2427737"/>
            <a:ext cx="309460" cy="4616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D52CCB4-99FB-79A1-3AE5-9CAB3A922A8C}"/>
              </a:ext>
            </a:extLst>
          </p:cNvPr>
          <p:cNvSpPr txBox="1"/>
          <p:nvPr/>
        </p:nvSpPr>
        <p:spPr>
          <a:xfrm>
            <a:off x="7068796" y="2000075"/>
            <a:ext cx="1649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 기능으로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영업시간 입력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CE3826F-8001-48D7-4604-686601CE3BE3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034039" y="3835279"/>
            <a:ext cx="483746" cy="25038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3AFA39-FB09-FF99-280C-6F4175A28266}"/>
              </a:ext>
            </a:extLst>
          </p:cNvPr>
          <p:cNvSpPr txBox="1"/>
          <p:nvPr/>
        </p:nvSpPr>
        <p:spPr>
          <a:xfrm>
            <a:off x="8209485" y="3373614"/>
            <a:ext cx="1649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 기능으로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메뉴 입력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FBEFFB1-43CE-68CE-8403-C64C2F5B9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278" y="4438474"/>
            <a:ext cx="1803094" cy="534843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AD1377D-933E-E067-D44E-2C7DB19B0396}"/>
              </a:ext>
            </a:extLst>
          </p:cNvPr>
          <p:cNvCxnSpPr>
            <a:cxnSpLocks/>
          </p:cNvCxnSpPr>
          <p:nvPr/>
        </p:nvCxnSpPr>
        <p:spPr>
          <a:xfrm flipH="1">
            <a:off x="7833050" y="3870768"/>
            <a:ext cx="2025542" cy="78720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926D731C-FA7F-A34E-BC1C-BF7C40C93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9784" y="2497044"/>
            <a:ext cx="1988083" cy="140425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3477946-0403-B1C6-F6D3-6DD82BFC839F}"/>
              </a:ext>
            </a:extLst>
          </p:cNvPr>
          <p:cNvSpPr txBox="1"/>
          <p:nvPr/>
        </p:nvSpPr>
        <p:spPr>
          <a:xfrm>
            <a:off x="9812177" y="3936790"/>
            <a:ext cx="2193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업로드 버튼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파일 확장자 파일 우선 조회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FFD6A45-F1A2-5E89-288D-C388CA48B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323" y="4856638"/>
            <a:ext cx="2088256" cy="65308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962957F-3BD4-BC4A-4563-51EA347DC8F4}"/>
              </a:ext>
            </a:extLst>
          </p:cNvPr>
          <p:cNvSpPr txBox="1"/>
          <p:nvPr/>
        </p:nvSpPr>
        <p:spPr>
          <a:xfrm>
            <a:off x="9865380" y="4961397"/>
            <a:ext cx="2193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확장자 이외의 파일 등록 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에러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Alert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7033F11-0DD6-BF28-F2FA-DB4F74934A8B}"/>
              </a:ext>
            </a:extLst>
          </p:cNvPr>
          <p:cNvCxnSpPr>
            <a:cxnSpLocks/>
          </p:cNvCxnSpPr>
          <p:nvPr/>
        </p:nvCxnSpPr>
        <p:spPr>
          <a:xfrm flipV="1">
            <a:off x="7239567" y="5250239"/>
            <a:ext cx="204344" cy="43064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E85CB30-AE09-1257-06D9-FC31F3A1DCE2}"/>
              </a:ext>
            </a:extLst>
          </p:cNvPr>
          <p:cNvSpPr txBox="1"/>
          <p:nvPr/>
        </p:nvSpPr>
        <p:spPr>
          <a:xfrm>
            <a:off x="6718043" y="5730699"/>
            <a:ext cx="2193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개까지 이미지 등록 기능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 시 등록된 이미지 삭제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B2A6729-A8CE-E549-4EC2-0EC90242A90E}"/>
              </a:ext>
            </a:extLst>
          </p:cNvPr>
          <p:cNvCxnSpPr>
            <a:cxnSpLocks/>
          </p:cNvCxnSpPr>
          <p:nvPr/>
        </p:nvCxnSpPr>
        <p:spPr>
          <a:xfrm flipV="1">
            <a:off x="9542122" y="6167952"/>
            <a:ext cx="311898" cy="7422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79A6816-34A8-C407-9DBB-2B581D67BA1D}"/>
              </a:ext>
            </a:extLst>
          </p:cNvPr>
          <p:cNvSpPr txBox="1"/>
          <p:nvPr/>
        </p:nvSpPr>
        <p:spPr>
          <a:xfrm>
            <a:off x="8609829" y="6257810"/>
            <a:ext cx="2353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빈 칸 유효성 검사 후 데이트 코스 등록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620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5594374" y="593121"/>
            <a:ext cx="1264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3556261" y="1376695"/>
            <a:ext cx="5004486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897531" y="1818901"/>
            <a:ext cx="344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95F3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 Gi 1000 </a:t>
            </a:r>
            <a:r>
              <a:rPr lang="ko-KR" altLang="en-US" sz="3600" dirty="0">
                <a:solidFill>
                  <a:srgbClr val="F95F3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24819" y="1771724"/>
            <a:ext cx="666203" cy="677603"/>
            <a:chOff x="1189192" y="975119"/>
            <a:chExt cx="1338925" cy="1361836"/>
          </a:xfrm>
        </p:grpSpPr>
        <p:sp>
          <p:nvSpPr>
            <p:cNvPr id="37" name="자유형 36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116222" y="2845365"/>
            <a:ext cx="697273" cy="709205"/>
            <a:chOff x="1244569" y="2502872"/>
            <a:chExt cx="1338925" cy="1361836"/>
          </a:xfrm>
        </p:grpSpPr>
        <p:sp>
          <p:nvSpPr>
            <p:cNvPr id="38" name="자유형 37"/>
            <p:cNvSpPr/>
            <p:nvPr/>
          </p:nvSpPr>
          <p:spPr>
            <a:xfrm rot="19478047" flipH="1">
              <a:off x="1244569" y="2502872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9" name="포인트가 5개인 별 38"/>
            <p:cNvSpPr/>
            <p:nvPr/>
          </p:nvSpPr>
          <p:spPr>
            <a:xfrm>
              <a:off x="1609044" y="2773714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26A08E8-216A-56CD-A5FA-9447BC78C9DA}"/>
              </a:ext>
            </a:extLst>
          </p:cNvPr>
          <p:cNvCxnSpPr>
            <a:cxnSpLocks/>
          </p:cNvCxnSpPr>
          <p:nvPr/>
        </p:nvCxnSpPr>
        <p:spPr>
          <a:xfrm>
            <a:off x="1274994" y="2576667"/>
            <a:ext cx="9127535" cy="2949062"/>
          </a:xfrm>
          <a:prstGeom prst="curvedConnector3">
            <a:avLst>
              <a:gd name="adj1" fmla="val 47522"/>
            </a:avLst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98FFD6-0681-C12D-C6C6-7EE8759BDA62}"/>
              </a:ext>
            </a:extLst>
          </p:cNvPr>
          <p:cNvSpPr txBox="1"/>
          <p:nvPr/>
        </p:nvSpPr>
        <p:spPr>
          <a:xfrm>
            <a:off x="4004471" y="2969134"/>
            <a:ext cx="317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BB2958-99E9-8CB6-2458-E8EFCB243509}"/>
              </a:ext>
            </a:extLst>
          </p:cNvPr>
          <p:cNvSpPr txBox="1"/>
          <p:nvPr/>
        </p:nvSpPr>
        <p:spPr>
          <a:xfrm>
            <a:off x="6467087" y="4166197"/>
            <a:ext cx="317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3897EA-73D7-88F2-D86F-0D7DFDD3642B}"/>
              </a:ext>
            </a:extLst>
          </p:cNvPr>
          <p:cNvGrpSpPr/>
          <p:nvPr/>
        </p:nvGrpSpPr>
        <p:grpSpPr>
          <a:xfrm>
            <a:off x="5594374" y="4119020"/>
            <a:ext cx="666203" cy="677603"/>
            <a:chOff x="1189192" y="975119"/>
            <a:chExt cx="1338925" cy="1361836"/>
          </a:xfrm>
        </p:grpSpPr>
        <p:sp>
          <p:nvSpPr>
            <p:cNvPr id="18" name="자유형 36">
              <a:extLst>
                <a:ext uri="{FF2B5EF4-FFF2-40B4-BE49-F238E27FC236}">
                  <a16:creationId xmlns:a16="http://schemas.microsoft.com/office/drawing/2014/main" id="{015A1588-7D7E-C5C2-2075-05254D983669}"/>
                </a:ext>
              </a:extLst>
            </p:cNvPr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포인트가 5개인 별 6">
              <a:extLst>
                <a:ext uri="{FF2B5EF4-FFF2-40B4-BE49-F238E27FC236}">
                  <a16:creationId xmlns:a16="http://schemas.microsoft.com/office/drawing/2014/main" id="{31885AC6-1561-964F-1908-BD7ACA57660C}"/>
                </a:ext>
              </a:extLst>
            </p:cNvPr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7431DD4-A9F7-5612-D6F5-28228D227ABC}"/>
              </a:ext>
            </a:extLst>
          </p:cNvPr>
          <p:cNvGrpSpPr/>
          <p:nvPr/>
        </p:nvGrpSpPr>
        <p:grpSpPr>
          <a:xfrm>
            <a:off x="7924377" y="5544129"/>
            <a:ext cx="697273" cy="709205"/>
            <a:chOff x="1244569" y="2502872"/>
            <a:chExt cx="1338925" cy="1361836"/>
          </a:xfrm>
        </p:grpSpPr>
        <p:sp>
          <p:nvSpPr>
            <p:cNvPr id="21" name="자유형 37">
              <a:extLst>
                <a:ext uri="{FF2B5EF4-FFF2-40B4-BE49-F238E27FC236}">
                  <a16:creationId xmlns:a16="http://schemas.microsoft.com/office/drawing/2014/main" id="{0A3F1705-A582-064B-F932-0800A5131C85}"/>
                </a:ext>
              </a:extLst>
            </p:cNvPr>
            <p:cNvSpPr/>
            <p:nvPr/>
          </p:nvSpPr>
          <p:spPr>
            <a:xfrm rot="19478047" flipH="1">
              <a:off x="1244569" y="2502872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포인트가 5개인 별 38">
              <a:extLst>
                <a:ext uri="{FF2B5EF4-FFF2-40B4-BE49-F238E27FC236}">
                  <a16:creationId xmlns:a16="http://schemas.microsoft.com/office/drawing/2014/main" id="{2ECCFB45-DEC3-581E-F2D5-3EECCD32B816}"/>
                </a:ext>
              </a:extLst>
            </p:cNvPr>
            <p:cNvSpPr/>
            <p:nvPr/>
          </p:nvSpPr>
          <p:spPr>
            <a:xfrm>
              <a:off x="1609044" y="2773714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B11B062-096B-2C40-E66F-B4461FF5A76B}"/>
              </a:ext>
            </a:extLst>
          </p:cNvPr>
          <p:cNvSpPr txBox="1"/>
          <p:nvPr/>
        </p:nvSpPr>
        <p:spPr>
          <a:xfrm>
            <a:off x="8812626" y="5667898"/>
            <a:ext cx="317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시연</a:t>
            </a:r>
          </a:p>
        </p:txBody>
      </p:sp>
    </p:spTree>
    <p:extLst>
      <p:ext uri="{BB962C8B-B14F-4D97-AF65-F5344CB8AC3E}">
        <p14:creationId xmlns:p14="http://schemas.microsoft.com/office/powerpoint/2010/main" val="2585703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DCBEC7-C387-0368-6D87-05C2E979E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11"/>
          <a:stretch/>
        </p:blipFill>
        <p:spPr>
          <a:xfrm>
            <a:off x="609127" y="1963939"/>
            <a:ext cx="5486874" cy="40234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5600" y="548168"/>
            <a:ext cx="9166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 코스 리스트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10062283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7E28B2-00F8-3282-6A6B-5130624FAF88}"/>
              </a:ext>
            </a:extLst>
          </p:cNvPr>
          <p:cNvSpPr txBox="1"/>
          <p:nvPr/>
        </p:nvSpPr>
        <p:spPr>
          <a:xfrm>
            <a:off x="764829" y="1456046"/>
            <a:ext cx="2259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등록한 데이트코스 전체선택 기능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전체선택 시 선택해제로 버튼 변경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9C5F1ED-CF04-3ED9-FD50-1F9E4C47E8EF}"/>
              </a:ext>
            </a:extLst>
          </p:cNvPr>
          <p:cNvCxnSpPr>
            <a:cxnSpLocks/>
          </p:cNvCxnSpPr>
          <p:nvPr/>
        </p:nvCxnSpPr>
        <p:spPr>
          <a:xfrm>
            <a:off x="2118049" y="1863943"/>
            <a:ext cx="200453" cy="5740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14D9EE1-C3BC-D91D-8BDF-BD2423EB6E77}"/>
              </a:ext>
            </a:extLst>
          </p:cNvPr>
          <p:cNvCxnSpPr>
            <a:cxnSpLocks/>
          </p:cNvCxnSpPr>
          <p:nvPr/>
        </p:nvCxnSpPr>
        <p:spPr>
          <a:xfrm flipH="1">
            <a:off x="2547582" y="1917711"/>
            <a:ext cx="476498" cy="53233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B8793E-6AC2-716D-520E-48A0CC104D82}"/>
              </a:ext>
            </a:extLst>
          </p:cNvPr>
          <p:cNvSpPr txBox="1"/>
          <p:nvPr/>
        </p:nvSpPr>
        <p:spPr>
          <a:xfrm>
            <a:off x="2889750" y="1713324"/>
            <a:ext cx="1563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선택된 데이트코스 삭제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CC6FC56-CBE1-30C9-9DB4-623A85B25147}"/>
              </a:ext>
            </a:extLst>
          </p:cNvPr>
          <p:cNvCxnSpPr>
            <a:cxnSpLocks/>
          </p:cNvCxnSpPr>
          <p:nvPr/>
        </p:nvCxnSpPr>
        <p:spPr>
          <a:xfrm>
            <a:off x="3890479" y="2341984"/>
            <a:ext cx="0" cy="59439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56A188-409D-96E0-A6D3-B0A8914B1F3B}"/>
              </a:ext>
            </a:extLst>
          </p:cNvPr>
          <p:cNvSpPr txBox="1"/>
          <p:nvPr/>
        </p:nvSpPr>
        <p:spPr>
          <a:xfrm>
            <a:off x="3223430" y="1974139"/>
            <a:ext cx="191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코스명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클릭 시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데이트코스 상세 페이지로 이동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75D93F-BABD-75C8-6530-0B5C1BF4B66B}"/>
              </a:ext>
            </a:extLst>
          </p:cNvPr>
          <p:cNvSpPr/>
          <p:nvPr/>
        </p:nvSpPr>
        <p:spPr>
          <a:xfrm>
            <a:off x="4485472" y="2431877"/>
            <a:ext cx="1476789" cy="163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D0D35B3-86E8-C245-0FB2-CEA90372A53C}"/>
              </a:ext>
            </a:extLst>
          </p:cNvPr>
          <p:cNvCxnSpPr>
            <a:cxnSpLocks/>
          </p:cNvCxnSpPr>
          <p:nvPr/>
        </p:nvCxnSpPr>
        <p:spPr>
          <a:xfrm>
            <a:off x="5755523" y="1892453"/>
            <a:ext cx="26459" cy="5433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33FBDDC-997B-0395-1D26-E735163D9B5C}"/>
              </a:ext>
            </a:extLst>
          </p:cNvPr>
          <p:cNvSpPr txBox="1"/>
          <p:nvPr/>
        </p:nvSpPr>
        <p:spPr>
          <a:xfrm>
            <a:off x="4653044" y="1697140"/>
            <a:ext cx="1876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분류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키워드 검색 기능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A0B3521-E7F5-2393-3371-B7D2BB2A2019}"/>
              </a:ext>
            </a:extLst>
          </p:cNvPr>
          <p:cNvCxnSpPr>
            <a:cxnSpLocks/>
          </p:cNvCxnSpPr>
          <p:nvPr/>
        </p:nvCxnSpPr>
        <p:spPr>
          <a:xfrm flipV="1">
            <a:off x="3498980" y="5873622"/>
            <a:ext cx="172742" cy="2752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CF4FB96-0A7E-E8E6-85F6-5128349C7702}"/>
              </a:ext>
            </a:extLst>
          </p:cNvPr>
          <p:cNvSpPr txBox="1"/>
          <p:nvPr/>
        </p:nvSpPr>
        <p:spPr>
          <a:xfrm>
            <a:off x="2082353" y="6099533"/>
            <a:ext cx="2282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데이트코스 리스트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페이지네이션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AA3A6C4-4AEC-2B66-271D-C4703AEB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081" y="2164128"/>
            <a:ext cx="1364810" cy="397312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5FFF048-D8ED-3B8C-CD21-46A139FA2111}"/>
              </a:ext>
            </a:extLst>
          </p:cNvPr>
          <p:cNvCxnSpPr>
            <a:cxnSpLocks/>
          </p:cNvCxnSpPr>
          <p:nvPr/>
        </p:nvCxnSpPr>
        <p:spPr>
          <a:xfrm flipH="1">
            <a:off x="5807644" y="2447666"/>
            <a:ext cx="527842" cy="49279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7934548-C335-B778-43F6-8F142E2A5403}"/>
              </a:ext>
            </a:extLst>
          </p:cNvPr>
          <p:cNvSpPr txBox="1"/>
          <p:nvPr/>
        </p:nvSpPr>
        <p:spPr>
          <a:xfrm>
            <a:off x="6260445" y="1937173"/>
            <a:ext cx="1960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 버튼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Alert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 후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수정페이지로 이동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AFB21F5-59D8-5FF6-24DA-5933F6CFF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707" y="1636708"/>
            <a:ext cx="3170464" cy="435071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ADF6F82-6078-131E-DD0D-A7C251819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2322" y="5836299"/>
            <a:ext cx="1714649" cy="457240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4BEFAB9-7054-F52B-EFAD-DDC19C5480D2}"/>
              </a:ext>
            </a:extLst>
          </p:cNvPr>
          <p:cNvCxnSpPr>
            <a:cxnSpLocks/>
          </p:cNvCxnSpPr>
          <p:nvPr/>
        </p:nvCxnSpPr>
        <p:spPr>
          <a:xfrm>
            <a:off x="8559537" y="5836299"/>
            <a:ext cx="754560" cy="2001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B5FEC44-7CDB-4278-1124-7F520B08D2E6}"/>
              </a:ext>
            </a:extLst>
          </p:cNvPr>
          <p:cNvSpPr txBox="1"/>
          <p:nvPr/>
        </p:nvSpPr>
        <p:spPr>
          <a:xfrm>
            <a:off x="7259782" y="5601947"/>
            <a:ext cx="155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수정한 항목 저장 버튼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FED956C-89A2-D430-69CD-807158763489}"/>
              </a:ext>
            </a:extLst>
          </p:cNvPr>
          <p:cNvCxnSpPr>
            <a:cxnSpLocks/>
          </p:cNvCxnSpPr>
          <p:nvPr/>
        </p:nvCxnSpPr>
        <p:spPr>
          <a:xfrm flipH="1" flipV="1">
            <a:off x="5279802" y="5481499"/>
            <a:ext cx="220804" cy="4320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E083447-67DA-F19C-3887-099461BC882D}"/>
              </a:ext>
            </a:extLst>
          </p:cNvPr>
          <p:cNvSpPr txBox="1"/>
          <p:nvPr/>
        </p:nvSpPr>
        <p:spPr>
          <a:xfrm>
            <a:off x="4866920" y="5871447"/>
            <a:ext cx="1876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데이트코스의 사용여부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Y,N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표시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2B422DD-572E-8853-D27C-9DEE601380D5}"/>
              </a:ext>
            </a:extLst>
          </p:cNvPr>
          <p:cNvCxnSpPr>
            <a:cxnSpLocks/>
          </p:cNvCxnSpPr>
          <p:nvPr/>
        </p:nvCxnSpPr>
        <p:spPr>
          <a:xfrm flipV="1">
            <a:off x="9252322" y="6055609"/>
            <a:ext cx="918959" cy="1824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FD9AB1C-5529-3011-C4B6-C7282D5386AE}"/>
              </a:ext>
            </a:extLst>
          </p:cNvPr>
          <p:cNvSpPr txBox="1"/>
          <p:nvPr/>
        </p:nvSpPr>
        <p:spPr>
          <a:xfrm>
            <a:off x="7429809" y="6194612"/>
            <a:ext cx="2049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 시 사용여부를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변경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493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5600" y="548168"/>
            <a:ext cx="8842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en-US" sz="4000" dirty="0" err="1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핫딜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등록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AF050E-C947-9766-C64B-12075C395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80" y="1687993"/>
            <a:ext cx="5027668" cy="31187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2EFB8B-87A0-9077-6102-1E3ECD220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248" y="2094220"/>
            <a:ext cx="4605588" cy="39814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C417BD-1260-3636-FD4C-09E38244DD79}"/>
              </a:ext>
            </a:extLst>
          </p:cNvPr>
          <p:cNvSpPr txBox="1"/>
          <p:nvPr/>
        </p:nvSpPr>
        <p:spPr>
          <a:xfrm>
            <a:off x="1171164" y="1326324"/>
            <a:ext cx="1674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상세정보 입력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Null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값일 경우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Alert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7B803D0-137A-90B2-4F2C-56699ED3B35A}"/>
              </a:ext>
            </a:extLst>
          </p:cNvPr>
          <p:cNvCxnSpPr>
            <a:cxnSpLocks/>
          </p:cNvCxnSpPr>
          <p:nvPr/>
        </p:nvCxnSpPr>
        <p:spPr>
          <a:xfrm>
            <a:off x="2220686" y="1757109"/>
            <a:ext cx="480371" cy="141389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5421842-81E0-3707-42F0-80FA90D40BEF}"/>
              </a:ext>
            </a:extLst>
          </p:cNvPr>
          <p:cNvCxnSpPr>
            <a:cxnSpLocks/>
          </p:cNvCxnSpPr>
          <p:nvPr/>
        </p:nvCxnSpPr>
        <p:spPr>
          <a:xfrm flipV="1">
            <a:off x="2220686" y="4027548"/>
            <a:ext cx="681137" cy="12110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876485-36D0-4D24-A748-E2D13DB32AAD}"/>
              </a:ext>
            </a:extLst>
          </p:cNvPr>
          <p:cNvSpPr/>
          <p:nvPr/>
        </p:nvSpPr>
        <p:spPr>
          <a:xfrm>
            <a:off x="2911154" y="3854692"/>
            <a:ext cx="1819467" cy="400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1E18A0-C826-AD98-5524-2A12249AFB0B}"/>
              </a:ext>
            </a:extLst>
          </p:cNvPr>
          <p:cNvSpPr txBox="1"/>
          <p:nvPr/>
        </p:nvSpPr>
        <p:spPr>
          <a:xfrm>
            <a:off x="1129021" y="5243148"/>
            <a:ext cx="1674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기존가와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할인율 입력 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자동으로 할인된 가격 출력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2864F87-364C-B0B3-BE7A-773EB4FAA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865" y="3613425"/>
            <a:ext cx="1803094" cy="534843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9FA88FD-644D-AE2F-FEF2-A2EC1A0467A0}"/>
              </a:ext>
            </a:extLst>
          </p:cNvPr>
          <p:cNvCxnSpPr>
            <a:cxnSpLocks/>
          </p:cNvCxnSpPr>
          <p:nvPr/>
        </p:nvCxnSpPr>
        <p:spPr>
          <a:xfrm flipH="1">
            <a:off x="7431834" y="3115409"/>
            <a:ext cx="2276832" cy="87083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5216D7D9-3C32-B551-DC12-9F0CB64EA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3371" y="1764198"/>
            <a:ext cx="1988083" cy="14042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295A72-2C77-B2DB-0ED2-43BB9618B646}"/>
              </a:ext>
            </a:extLst>
          </p:cNvPr>
          <p:cNvSpPr txBox="1"/>
          <p:nvPr/>
        </p:nvSpPr>
        <p:spPr>
          <a:xfrm>
            <a:off x="9844228" y="3184086"/>
            <a:ext cx="2193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업로드 버튼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파일 확장자 파일 우선 조회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956C143-05C2-9C09-A4D9-998935D4C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107" y="4184907"/>
            <a:ext cx="2088256" cy="6530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5F0B6A-D291-C91A-3674-A0E52E5E2AC1}"/>
              </a:ext>
            </a:extLst>
          </p:cNvPr>
          <p:cNvSpPr txBox="1"/>
          <p:nvPr/>
        </p:nvSpPr>
        <p:spPr>
          <a:xfrm>
            <a:off x="9839366" y="4167616"/>
            <a:ext cx="2193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확장자 이외의 파일 등록 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에러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Alert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F95F448-7643-A145-D14C-DAA9EC1B2B9F}"/>
              </a:ext>
            </a:extLst>
          </p:cNvPr>
          <p:cNvCxnSpPr>
            <a:cxnSpLocks/>
          </p:cNvCxnSpPr>
          <p:nvPr/>
        </p:nvCxnSpPr>
        <p:spPr>
          <a:xfrm flipH="1" flipV="1">
            <a:off x="7042695" y="4578508"/>
            <a:ext cx="205659" cy="4884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F813522-5DE8-530E-08E0-0FCCED394D95}"/>
              </a:ext>
            </a:extLst>
          </p:cNvPr>
          <p:cNvSpPr txBox="1"/>
          <p:nvPr/>
        </p:nvSpPr>
        <p:spPr>
          <a:xfrm>
            <a:off x="7042695" y="5066979"/>
            <a:ext cx="2193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개까지 이미지 등록 기능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 시 등록된 이미지 삭제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692237C-147E-EF14-73E1-75B357D24E8B}"/>
              </a:ext>
            </a:extLst>
          </p:cNvPr>
          <p:cNvCxnSpPr>
            <a:cxnSpLocks/>
          </p:cNvCxnSpPr>
          <p:nvPr/>
        </p:nvCxnSpPr>
        <p:spPr>
          <a:xfrm flipH="1" flipV="1">
            <a:off x="8665970" y="6034151"/>
            <a:ext cx="272757" cy="11067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E4FC140-D85A-8437-B115-D7AC066672BF}"/>
              </a:ext>
            </a:extLst>
          </p:cNvPr>
          <p:cNvSpPr txBox="1"/>
          <p:nvPr/>
        </p:nvSpPr>
        <p:spPr>
          <a:xfrm>
            <a:off x="8719045" y="6101960"/>
            <a:ext cx="2353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빈 칸 유효성 검사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등록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657159A-85A2-2E40-574D-5E3D18064C20}"/>
              </a:ext>
            </a:extLst>
          </p:cNvPr>
          <p:cNvCxnSpPr>
            <a:cxnSpLocks/>
          </p:cNvCxnSpPr>
          <p:nvPr/>
        </p:nvCxnSpPr>
        <p:spPr>
          <a:xfrm flipH="1" flipV="1">
            <a:off x="3208346" y="3723979"/>
            <a:ext cx="345493" cy="127356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EF2D53-75F5-DF83-6A98-D915565E4804}"/>
              </a:ext>
            </a:extLst>
          </p:cNvPr>
          <p:cNvSpPr txBox="1"/>
          <p:nvPr/>
        </p:nvSpPr>
        <p:spPr>
          <a:xfrm>
            <a:off x="3208879" y="4961639"/>
            <a:ext cx="237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판매처로 바로 이동 가능한 링크 처리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970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A31C5F3-97F6-5D2B-D06D-924F164B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846" y="1512032"/>
            <a:ext cx="3797000" cy="47647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5600" y="548168"/>
            <a:ext cx="9166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en-US" sz="4000" dirty="0" err="1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핫딜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리스트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10062283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6EC7D06-BB10-5513-48EF-C999F5361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29" y="2011021"/>
            <a:ext cx="5618879" cy="4063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5E1EA-8C1A-28EE-4A9B-8499BE30C70F}"/>
              </a:ext>
            </a:extLst>
          </p:cNvPr>
          <p:cNvSpPr txBox="1"/>
          <p:nvPr/>
        </p:nvSpPr>
        <p:spPr>
          <a:xfrm>
            <a:off x="764829" y="1456046"/>
            <a:ext cx="2259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등록한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전체선택 기능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한번더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전체선택 해제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938E89-C5A3-1404-E304-196661BF7EB3}"/>
              </a:ext>
            </a:extLst>
          </p:cNvPr>
          <p:cNvCxnSpPr>
            <a:cxnSpLocks/>
          </p:cNvCxnSpPr>
          <p:nvPr/>
        </p:nvCxnSpPr>
        <p:spPr>
          <a:xfrm>
            <a:off x="2118049" y="1863943"/>
            <a:ext cx="200453" cy="5740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A70AE6A-14FC-614B-748C-C3779CAFBB5A}"/>
              </a:ext>
            </a:extLst>
          </p:cNvPr>
          <p:cNvCxnSpPr>
            <a:cxnSpLocks/>
          </p:cNvCxnSpPr>
          <p:nvPr/>
        </p:nvCxnSpPr>
        <p:spPr>
          <a:xfrm flipH="1">
            <a:off x="2687240" y="1892453"/>
            <a:ext cx="349654" cy="53942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C246876-5C47-5696-73E2-CEF2BBB25CA7}"/>
              </a:ext>
            </a:extLst>
          </p:cNvPr>
          <p:cNvSpPr txBox="1"/>
          <p:nvPr/>
        </p:nvSpPr>
        <p:spPr>
          <a:xfrm>
            <a:off x="2895844" y="1679295"/>
            <a:ext cx="1563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선택된 데이트코스 삭제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8BD3D4-2CC3-92D0-A4AC-5B6E7C8AFD7C}"/>
              </a:ext>
            </a:extLst>
          </p:cNvPr>
          <p:cNvSpPr txBox="1"/>
          <p:nvPr/>
        </p:nvSpPr>
        <p:spPr>
          <a:xfrm>
            <a:off x="3223430" y="1974139"/>
            <a:ext cx="191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핫딜명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클릭 시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상세 페이지로 이동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5FC639-A09D-4315-C860-02F8B08D9D3F}"/>
              </a:ext>
            </a:extLst>
          </p:cNvPr>
          <p:cNvSpPr/>
          <p:nvPr/>
        </p:nvSpPr>
        <p:spPr>
          <a:xfrm>
            <a:off x="4327972" y="2390923"/>
            <a:ext cx="1965607" cy="163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BE6F3E-D2BD-BDE1-5CB0-C9F45E042A6C}"/>
              </a:ext>
            </a:extLst>
          </p:cNvPr>
          <p:cNvCxnSpPr>
            <a:cxnSpLocks/>
          </p:cNvCxnSpPr>
          <p:nvPr/>
        </p:nvCxnSpPr>
        <p:spPr>
          <a:xfrm flipH="1">
            <a:off x="3572803" y="2379535"/>
            <a:ext cx="71384" cy="48754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08C686F-CAE7-DE86-684E-18F349C880BF}"/>
              </a:ext>
            </a:extLst>
          </p:cNvPr>
          <p:cNvSpPr txBox="1"/>
          <p:nvPr/>
        </p:nvSpPr>
        <p:spPr>
          <a:xfrm>
            <a:off x="4562571" y="1512032"/>
            <a:ext cx="1876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판매중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기간만료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키워드 검색 기능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9639481-9B71-63C6-E0D5-0B600361C965}"/>
              </a:ext>
            </a:extLst>
          </p:cNvPr>
          <p:cNvCxnSpPr>
            <a:cxnSpLocks/>
          </p:cNvCxnSpPr>
          <p:nvPr/>
        </p:nvCxnSpPr>
        <p:spPr>
          <a:xfrm flipH="1">
            <a:off x="4973235" y="1884940"/>
            <a:ext cx="71384" cy="48754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C268E44-8A36-7D95-34EE-510AEAC52DB7}"/>
              </a:ext>
            </a:extLst>
          </p:cNvPr>
          <p:cNvCxnSpPr>
            <a:cxnSpLocks/>
          </p:cNvCxnSpPr>
          <p:nvPr/>
        </p:nvCxnSpPr>
        <p:spPr>
          <a:xfrm flipV="1">
            <a:off x="4132030" y="5673053"/>
            <a:ext cx="172742" cy="2752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357BB7-2137-FF0C-3500-0271D20EAEF4}"/>
              </a:ext>
            </a:extLst>
          </p:cNvPr>
          <p:cNvSpPr txBox="1"/>
          <p:nvPr/>
        </p:nvSpPr>
        <p:spPr>
          <a:xfrm>
            <a:off x="2536739" y="5909700"/>
            <a:ext cx="2282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리스트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페이지네이션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17EFBF1-36BA-4FBD-179F-81AAAD70BB8A}"/>
              </a:ext>
            </a:extLst>
          </p:cNvPr>
          <p:cNvCxnSpPr>
            <a:cxnSpLocks/>
          </p:cNvCxnSpPr>
          <p:nvPr/>
        </p:nvCxnSpPr>
        <p:spPr>
          <a:xfrm flipH="1" flipV="1">
            <a:off x="5616809" y="5378628"/>
            <a:ext cx="220804" cy="4320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B61575-AE57-A7D6-04CE-575B875ED42B}"/>
              </a:ext>
            </a:extLst>
          </p:cNvPr>
          <p:cNvSpPr txBox="1"/>
          <p:nvPr/>
        </p:nvSpPr>
        <p:spPr>
          <a:xfrm>
            <a:off x="5203927" y="5768576"/>
            <a:ext cx="1876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핫딜의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종료 여부를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Y, N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처리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241BAC8-CAD0-F635-8DAF-5BF5590BA917}"/>
              </a:ext>
            </a:extLst>
          </p:cNvPr>
          <p:cNvCxnSpPr>
            <a:cxnSpLocks/>
          </p:cNvCxnSpPr>
          <p:nvPr/>
        </p:nvCxnSpPr>
        <p:spPr>
          <a:xfrm flipH="1">
            <a:off x="6132208" y="2379535"/>
            <a:ext cx="527842" cy="49279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9CB3DBD-524D-2F40-7B29-E21316EFBF29}"/>
              </a:ext>
            </a:extLst>
          </p:cNvPr>
          <p:cNvSpPr txBox="1"/>
          <p:nvPr/>
        </p:nvSpPr>
        <p:spPr>
          <a:xfrm>
            <a:off x="6446048" y="2011020"/>
            <a:ext cx="196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 버튼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수정페이지로 이동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C937037-3144-1281-5D7E-928B8EBE1CBB}"/>
              </a:ext>
            </a:extLst>
          </p:cNvPr>
          <p:cNvCxnSpPr>
            <a:cxnSpLocks/>
          </p:cNvCxnSpPr>
          <p:nvPr/>
        </p:nvCxnSpPr>
        <p:spPr>
          <a:xfrm>
            <a:off x="8250309" y="5876275"/>
            <a:ext cx="754560" cy="2001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7E5AA1D-C21D-2369-D883-19F588816035}"/>
              </a:ext>
            </a:extLst>
          </p:cNvPr>
          <p:cNvSpPr txBox="1"/>
          <p:nvPr/>
        </p:nvSpPr>
        <p:spPr>
          <a:xfrm>
            <a:off x="7021819" y="5651125"/>
            <a:ext cx="155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수정한 항목 저장 버튼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09B7656-027A-2275-76E8-4AE2D378FB02}"/>
              </a:ext>
            </a:extLst>
          </p:cNvPr>
          <p:cNvCxnSpPr>
            <a:cxnSpLocks/>
          </p:cNvCxnSpPr>
          <p:nvPr/>
        </p:nvCxnSpPr>
        <p:spPr>
          <a:xfrm flipV="1">
            <a:off x="8753065" y="6104184"/>
            <a:ext cx="918959" cy="1824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37AFE6A-9C42-B91A-5A02-BBE80DE1AF12}"/>
              </a:ext>
            </a:extLst>
          </p:cNvPr>
          <p:cNvSpPr txBox="1"/>
          <p:nvPr/>
        </p:nvSpPr>
        <p:spPr>
          <a:xfrm>
            <a:off x="7426286" y="6254238"/>
            <a:ext cx="2049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리스트 목록으로 이동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12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5600" y="548168"/>
            <a:ext cx="9166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 리스트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10062283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9B58371-36BB-9818-3360-4273D6DFA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839" y="1531999"/>
            <a:ext cx="5029636" cy="466384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86C44E1-0569-BBD1-9385-C4E4525BFB6E}"/>
              </a:ext>
            </a:extLst>
          </p:cNvPr>
          <p:cNvCxnSpPr>
            <a:cxnSpLocks/>
          </p:cNvCxnSpPr>
          <p:nvPr/>
        </p:nvCxnSpPr>
        <p:spPr>
          <a:xfrm flipV="1">
            <a:off x="4365295" y="5977120"/>
            <a:ext cx="172742" cy="2752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4AD28C-2B2A-789B-BEB7-325453D4BF49}"/>
              </a:ext>
            </a:extLst>
          </p:cNvPr>
          <p:cNvSpPr txBox="1"/>
          <p:nvPr/>
        </p:nvSpPr>
        <p:spPr>
          <a:xfrm>
            <a:off x="2770004" y="6213767"/>
            <a:ext cx="2282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 리스트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페이지네이션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F8335D-FD07-276A-145E-A9EF2ACDD02C}"/>
              </a:ext>
            </a:extLst>
          </p:cNvPr>
          <p:cNvSpPr txBox="1"/>
          <p:nvPr/>
        </p:nvSpPr>
        <p:spPr>
          <a:xfrm>
            <a:off x="382274" y="1512243"/>
            <a:ext cx="2259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등록한 데이트코스 전체선택 기능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전체선택 시 선택해제로 버튼 변경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96CE0E-B28A-98A7-178C-B069EE8A24EE}"/>
              </a:ext>
            </a:extLst>
          </p:cNvPr>
          <p:cNvCxnSpPr>
            <a:cxnSpLocks/>
          </p:cNvCxnSpPr>
          <p:nvPr/>
        </p:nvCxnSpPr>
        <p:spPr>
          <a:xfrm>
            <a:off x="1586204" y="1917711"/>
            <a:ext cx="984861" cy="11239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0156F8-676F-3C2C-5304-FD27CF2550A3}"/>
              </a:ext>
            </a:extLst>
          </p:cNvPr>
          <p:cNvCxnSpPr>
            <a:cxnSpLocks/>
          </p:cNvCxnSpPr>
          <p:nvPr/>
        </p:nvCxnSpPr>
        <p:spPr>
          <a:xfrm flipH="1">
            <a:off x="3217451" y="1531999"/>
            <a:ext cx="342168" cy="44190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B566357-3B4D-63A5-ACBE-76B913802E3D}"/>
              </a:ext>
            </a:extLst>
          </p:cNvPr>
          <p:cNvSpPr txBox="1"/>
          <p:nvPr/>
        </p:nvSpPr>
        <p:spPr>
          <a:xfrm>
            <a:off x="3388535" y="1318726"/>
            <a:ext cx="1563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선택된 댓글 삭제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C04C7A2-7572-F5AF-DED1-42DCEC294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392" y="2124768"/>
            <a:ext cx="676028" cy="452369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5783B3C-1768-5542-3916-300F3D671262}"/>
              </a:ext>
            </a:extLst>
          </p:cNvPr>
          <p:cNvCxnSpPr>
            <a:cxnSpLocks/>
          </p:cNvCxnSpPr>
          <p:nvPr/>
        </p:nvCxnSpPr>
        <p:spPr>
          <a:xfrm flipH="1">
            <a:off x="6645384" y="2350952"/>
            <a:ext cx="855091" cy="38163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70F7287-EDAD-59FE-8CFC-31DFDB0CDD11}"/>
              </a:ext>
            </a:extLst>
          </p:cNvPr>
          <p:cNvSpPr txBox="1"/>
          <p:nvPr/>
        </p:nvSpPr>
        <p:spPr>
          <a:xfrm>
            <a:off x="7477459" y="2056029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 내용 클릭 시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모달창으로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조회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93A1483-8E29-AB57-4719-B16ACFC6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475" y="2291547"/>
            <a:ext cx="3498363" cy="22077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7E495CF-7F2E-8F44-1238-413C51C2C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760" y="4873332"/>
            <a:ext cx="2138659" cy="628737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06EF734-35AF-1955-DC74-DB1D8ADE070B}"/>
              </a:ext>
            </a:extLst>
          </p:cNvPr>
          <p:cNvCxnSpPr>
            <a:cxnSpLocks/>
          </p:cNvCxnSpPr>
          <p:nvPr/>
        </p:nvCxnSpPr>
        <p:spPr>
          <a:xfrm flipV="1">
            <a:off x="10394302" y="4368556"/>
            <a:ext cx="490291" cy="25009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35CED0A-1829-7C91-84C9-43457506EEF3}"/>
              </a:ext>
            </a:extLst>
          </p:cNvPr>
          <p:cNvSpPr txBox="1"/>
          <p:nvPr/>
        </p:nvSpPr>
        <p:spPr>
          <a:xfrm>
            <a:off x="8608640" y="4596333"/>
            <a:ext cx="2390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 버튼 클릭 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Alert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 후 삭제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D8ED421-ED7F-42F5-7DF9-3699B85B2346}"/>
              </a:ext>
            </a:extLst>
          </p:cNvPr>
          <p:cNvCxnSpPr>
            <a:cxnSpLocks/>
          </p:cNvCxnSpPr>
          <p:nvPr/>
        </p:nvCxnSpPr>
        <p:spPr>
          <a:xfrm flipV="1">
            <a:off x="6885170" y="5622946"/>
            <a:ext cx="172742" cy="2752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DB0DB80-4CA4-A284-7A0F-7C65EE99FF37}"/>
              </a:ext>
            </a:extLst>
          </p:cNvPr>
          <p:cNvSpPr txBox="1"/>
          <p:nvPr/>
        </p:nvSpPr>
        <p:spPr>
          <a:xfrm>
            <a:off x="6133328" y="5863015"/>
            <a:ext cx="1704386" cy="2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작성된 댓글 개수 카운트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DA19F91-96DD-569B-5B10-DFDD9E949E0C}"/>
              </a:ext>
            </a:extLst>
          </p:cNvPr>
          <p:cNvSpPr/>
          <p:nvPr/>
        </p:nvSpPr>
        <p:spPr>
          <a:xfrm>
            <a:off x="4985211" y="1954964"/>
            <a:ext cx="654605" cy="6680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296218-C0A6-A6CD-C606-88A7AABD7DF3}"/>
              </a:ext>
            </a:extLst>
          </p:cNvPr>
          <p:cNvSpPr txBox="1"/>
          <p:nvPr/>
        </p:nvSpPr>
        <p:spPr>
          <a:xfrm>
            <a:off x="5261881" y="1347402"/>
            <a:ext cx="1876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코스명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키워드 검색 조회 기능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D6759B4-B69C-7EFC-D9FD-BB4E4E1275E0}"/>
              </a:ext>
            </a:extLst>
          </p:cNvPr>
          <p:cNvCxnSpPr>
            <a:cxnSpLocks/>
          </p:cNvCxnSpPr>
          <p:nvPr/>
        </p:nvCxnSpPr>
        <p:spPr>
          <a:xfrm flipH="1">
            <a:off x="5000855" y="1569355"/>
            <a:ext cx="245415" cy="40455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926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2E25CE5-5A63-8FDB-2B34-F51D4B5A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250" y="1739036"/>
            <a:ext cx="6838984" cy="38629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5601" y="548168"/>
            <a:ext cx="848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리스트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4000" dirty="0">
              <a:solidFill>
                <a:srgbClr val="64646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2D9E8E3-C606-6B0A-9885-E7063EDCE997}"/>
              </a:ext>
            </a:extLst>
          </p:cNvPr>
          <p:cNvCxnSpPr>
            <a:cxnSpLocks/>
          </p:cNvCxnSpPr>
          <p:nvPr/>
        </p:nvCxnSpPr>
        <p:spPr>
          <a:xfrm flipH="1">
            <a:off x="7021427" y="1531999"/>
            <a:ext cx="592353" cy="4460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1528EA6-45B5-5AC9-54F0-2938A904546E}"/>
              </a:ext>
            </a:extLst>
          </p:cNvPr>
          <p:cNvCxnSpPr>
            <a:cxnSpLocks/>
          </p:cNvCxnSpPr>
          <p:nvPr/>
        </p:nvCxnSpPr>
        <p:spPr>
          <a:xfrm flipH="1">
            <a:off x="7352094" y="2734529"/>
            <a:ext cx="2174461" cy="3596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2A0575-70E2-2141-1D00-0C39CF489C6A}"/>
              </a:ext>
            </a:extLst>
          </p:cNvPr>
          <p:cNvSpPr txBox="1"/>
          <p:nvPr/>
        </p:nvSpPr>
        <p:spPr>
          <a:xfrm>
            <a:off x="9526555" y="2455668"/>
            <a:ext cx="2295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 코스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분류별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카테고리 조회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놀거리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맛집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항목별 카테고리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81A02-B487-D33B-91D4-C2F85806ED0D}"/>
              </a:ext>
            </a:extLst>
          </p:cNvPr>
          <p:cNvSpPr txBox="1"/>
          <p:nvPr/>
        </p:nvSpPr>
        <p:spPr>
          <a:xfrm>
            <a:off x="7640666" y="1266712"/>
            <a:ext cx="221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코스명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키워드 검색 기능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647DBC-5BF5-C3EC-25E6-A07EDA3D5290}"/>
              </a:ext>
            </a:extLst>
          </p:cNvPr>
          <p:cNvSpPr txBox="1"/>
          <p:nvPr/>
        </p:nvSpPr>
        <p:spPr>
          <a:xfrm>
            <a:off x="319123" y="3583417"/>
            <a:ext cx="221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분류별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카테고리 항목을 선택 가능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중복 선택 가능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4454E0-3B82-D98C-A0BB-919545CA8BDF}"/>
              </a:ext>
            </a:extLst>
          </p:cNvPr>
          <p:cNvSpPr/>
          <p:nvPr/>
        </p:nvSpPr>
        <p:spPr>
          <a:xfrm>
            <a:off x="2998017" y="3717195"/>
            <a:ext cx="3138196" cy="1212945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4CE0C1B-8A8D-2EB1-2EE0-525776961AFB}"/>
              </a:ext>
            </a:extLst>
          </p:cNvPr>
          <p:cNvCxnSpPr>
            <a:cxnSpLocks/>
          </p:cNvCxnSpPr>
          <p:nvPr/>
        </p:nvCxnSpPr>
        <p:spPr>
          <a:xfrm>
            <a:off x="2475066" y="4990107"/>
            <a:ext cx="640995" cy="10086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673FFF4-1709-1E9C-2A29-BFDC7461AFB9}"/>
              </a:ext>
            </a:extLst>
          </p:cNvPr>
          <p:cNvSpPr txBox="1"/>
          <p:nvPr/>
        </p:nvSpPr>
        <p:spPr>
          <a:xfrm>
            <a:off x="440237" y="4860139"/>
            <a:ext cx="221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가격대 별 필터 적용 가능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최대 금액 제한 적용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58CCCDC-9D24-0FC5-EFD5-1D3C7CBA4BE6}"/>
              </a:ext>
            </a:extLst>
          </p:cNvPr>
          <p:cNvCxnSpPr>
            <a:cxnSpLocks/>
          </p:cNvCxnSpPr>
          <p:nvPr/>
        </p:nvCxnSpPr>
        <p:spPr>
          <a:xfrm flipH="1" flipV="1">
            <a:off x="4448343" y="5542901"/>
            <a:ext cx="356922" cy="48177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AF30CBE-FE10-39CA-E284-517A527E4D63}"/>
              </a:ext>
            </a:extLst>
          </p:cNvPr>
          <p:cNvSpPr txBox="1"/>
          <p:nvPr/>
        </p:nvSpPr>
        <p:spPr>
          <a:xfrm>
            <a:off x="4770941" y="5978020"/>
            <a:ext cx="221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선택된 필터 항목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개별 삭제 기능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2DB7156-AFDF-8437-EB75-634F7ACC4533}"/>
              </a:ext>
            </a:extLst>
          </p:cNvPr>
          <p:cNvCxnSpPr>
            <a:cxnSpLocks/>
          </p:cNvCxnSpPr>
          <p:nvPr/>
        </p:nvCxnSpPr>
        <p:spPr>
          <a:xfrm flipH="1" flipV="1">
            <a:off x="6252262" y="5372324"/>
            <a:ext cx="588016" cy="4114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EA4065-392B-D231-3E37-CD8D8A874B34}"/>
              </a:ext>
            </a:extLst>
          </p:cNvPr>
          <p:cNvSpPr txBox="1"/>
          <p:nvPr/>
        </p:nvSpPr>
        <p:spPr>
          <a:xfrm>
            <a:off x="6840278" y="5605601"/>
            <a:ext cx="221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선택된 필터 전체 초기화 기능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BD62271-2A23-D37A-BE32-944454956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543" y="3184467"/>
            <a:ext cx="1981878" cy="6947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E162486-F8C9-0D13-4FBB-F0419C92C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543" y="4250017"/>
            <a:ext cx="1932467" cy="70553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C209F22-FEA3-E4BE-9F14-CE720F2CE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0837" y="5321804"/>
            <a:ext cx="1981878" cy="71563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D63D8AF-F808-59F0-E1DC-E4E4F86EEA35}"/>
              </a:ext>
            </a:extLst>
          </p:cNvPr>
          <p:cNvSpPr txBox="1"/>
          <p:nvPr/>
        </p:nvSpPr>
        <p:spPr>
          <a:xfrm>
            <a:off x="9485408" y="2986281"/>
            <a:ext cx="2295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놀거리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FC7E5D-AF3A-F67B-F1D3-2F9D50A21A7B}"/>
              </a:ext>
            </a:extLst>
          </p:cNvPr>
          <p:cNvSpPr txBox="1"/>
          <p:nvPr/>
        </p:nvSpPr>
        <p:spPr>
          <a:xfrm>
            <a:off x="9526554" y="4015818"/>
            <a:ext cx="2295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맛집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B912AF-3561-52B4-6204-D1A91085E539}"/>
              </a:ext>
            </a:extLst>
          </p:cNvPr>
          <p:cNvSpPr txBox="1"/>
          <p:nvPr/>
        </p:nvSpPr>
        <p:spPr>
          <a:xfrm>
            <a:off x="9526554" y="5068136"/>
            <a:ext cx="2295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1B66DF9-7A54-C7D7-1AB8-9283C4AFF3A9}"/>
              </a:ext>
            </a:extLst>
          </p:cNvPr>
          <p:cNvCxnSpPr>
            <a:cxnSpLocks/>
          </p:cNvCxnSpPr>
          <p:nvPr/>
        </p:nvCxnSpPr>
        <p:spPr>
          <a:xfrm>
            <a:off x="2353952" y="3713385"/>
            <a:ext cx="640995" cy="10086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486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B211F20-5B01-45A2-8102-96D085380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86" y="1515520"/>
            <a:ext cx="5765139" cy="451602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850AF89-3026-79E9-802A-161C95F14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827" y="3751931"/>
            <a:ext cx="309337" cy="2767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5601" y="548168"/>
            <a:ext cx="848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리스트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4000" dirty="0">
              <a:solidFill>
                <a:srgbClr val="64646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2D9E8E3-C606-6B0A-9885-E7063EDCE997}"/>
              </a:ext>
            </a:extLst>
          </p:cNvPr>
          <p:cNvCxnSpPr>
            <a:cxnSpLocks/>
          </p:cNvCxnSpPr>
          <p:nvPr/>
        </p:nvCxnSpPr>
        <p:spPr>
          <a:xfrm flipH="1">
            <a:off x="8900225" y="1642188"/>
            <a:ext cx="602800" cy="2090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281A02-B487-D33B-91D4-C2F85806ED0D}"/>
              </a:ext>
            </a:extLst>
          </p:cNvPr>
          <p:cNvSpPr txBox="1"/>
          <p:nvPr/>
        </p:nvSpPr>
        <p:spPr>
          <a:xfrm>
            <a:off x="9503025" y="1487126"/>
            <a:ext cx="1842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최신순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추천순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좋아요 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조회 버튼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1B66DF9-7A54-C7D7-1AB8-9283C4AFF3A9}"/>
              </a:ext>
            </a:extLst>
          </p:cNvPr>
          <p:cNvCxnSpPr>
            <a:cxnSpLocks/>
          </p:cNvCxnSpPr>
          <p:nvPr/>
        </p:nvCxnSpPr>
        <p:spPr>
          <a:xfrm>
            <a:off x="2668555" y="1515520"/>
            <a:ext cx="466531" cy="6691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647DBC-5BF5-C3EC-25E6-A07EDA3D5290}"/>
              </a:ext>
            </a:extLst>
          </p:cNvPr>
          <p:cNvSpPr txBox="1"/>
          <p:nvPr/>
        </p:nvSpPr>
        <p:spPr>
          <a:xfrm>
            <a:off x="354563" y="1351598"/>
            <a:ext cx="247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카테고리필터에 의해 조회된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데이트코스 개수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EEC89E9-4C77-75B3-9BD5-A2FCC542C6C8}"/>
              </a:ext>
            </a:extLst>
          </p:cNvPr>
          <p:cNvCxnSpPr>
            <a:cxnSpLocks/>
          </p:cNvCxnSpPr>
          <p:nvPr/>
        </p:nvCxnSpPr>
        <p:spPr>
          <a:xfrm>
            <a:off x="2616270" y="3581141"/>
            <a:ext cx="571099" cy="30445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4DA5B3-F23D-AC78-69C4-4CA2FCE6994B}"/>
              </a:ext>
            </a:extLst>
          </p:cNvPr>
          <p:cNvSpPr/>
          <p:nvPr/>
        </p:nvSpPr>
        <p:spPr>
          <a:xfrm>
            <a:off x="3210399" y="3810698"/>
            <a:ext cx="565261" cy="1684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6C1B4-DEC9-2A5F-0DEF-43ECFF51BDCC}"/>
              </a:ext>
            </a:extLst>
          </p:cNvPr>
          <p:cNvSpPr txBox="1"/>
          <p:nvPr/>
        </p:nvSpPr>
        <p:spPr>
          <a:xfrm>
            <a:off x="1068332" y="3352107"/>
            <a:ext cx="171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 코스별 조회수 및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좋아요 수 카운트 기능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4F9C9D0-191E-3A7E-A207-C4C947A1C938}"/>
              </a:ext>
            </a:extLst>
          </p:cNvPr>
          <p:cNvCxnSpPr>
            <a:cxnSpLocks/>
          </p:cNvCxnSpPr>
          <p:nvPr/>
        </p:nvCxnSpPr>
        <p:spPr>
          <a:xfrm flipH="1">
            <a:off x="8839355" y="3773533"/>
            <a:ext cx="663670" cy="12139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63E8D115-9157-F8B4-D5CC-2286EBF88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317" y="3295400"/>
            <a:ext cx="1923190" cy="5714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8004ED0-7AF6-B7D0-071D-463A4737DBB8}"/>
              </a:ext>
            </a:extLst>
          </p:cNvPr>
          <p:cNvSpPr txBox="1"/>
          <p:nvPr/>
        </p:nvSpPr>
        <p:spPr>
          <a:xfrm>
            <a:off x="9530758" y="3894925"/>
            <a:ext cx="1842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좋아요 클릭 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Alert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 후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좋아요 표시 기능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724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139657E-500C-BC68-D8E8-4F30BFED4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371" y="1487126"/>
            <a:ext cx="5401829" cy="42299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EE5041-E9FD-2223-EB5B-211C2AF2F2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61"/>
          <a:stretch/>
        </p:blipFill>
        <p:spPr>
          <a:xfrm>
            <a:off x="665585" y="1880256"/>
            <a:ext cx="4010458" cy="37216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5601" y="548168"/>
            <a:ext cx="848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 코스 상세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4000" dirty="0">
              <a:solidFill>
                <a:srgbClr val="64646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2D9E8E3-C606-6B0A-9885-E7063EDCE997}"/>
              </a:ext>
            </a:extLst>
          </p:cNvPr>
          <p:cNvCxnSpPr>
            <a:cxnSpLocks/>
          </p:cNvCxnSpPr>
          <p:nvPr/>
        </p:nvCxnSpPr>
        <p:spPr>
          <a:xfrm>
            <a:off x="1938285" y="1780260"/>
            <a:ext cx="370129" cy="3139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281A02-B487-D33B-91D4-C2F85806ED0D}"/>
              </a:ext>
            </a:extLst>
          </p:cNvPr>
          <p:cNvSpPr txBox="1"/>
          <p:nvPr/>
        </p:nvSpPr>
        <p:spPr>
          <a:xfrm>
            <a:off x="9880491" y="1308523"/>
            <a:ext cx="1842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데이트 코스에 추가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4F9C9D0-191E-3A7E-A207-C4C947A1C938}"/>
              </a:ext>
            </a:extLst>
          </p:cNvPr>
          <p:cNvCxnSpPr>
            <a:cxnSpLocks/>
          </p:cNvCxnSpPr>
          <p:nvPr/>
        </p:nvCxnSpPr>
        <p:spPr>
          <a:xfrm flipH="1">
            <a:off x="9303778" y="1459082"/>
            <a:ext cx="663670" cy="12139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004ED0-7AF6-B7D0-071D-463A4737DBB8}"/>
              </a:ext>
            </a:extLst>
          </p:cNvPr>
          <p:cNvSpPr txBox="1"/>
          <p:nvPr/>
        </p:nvSpPr>
        <p:spPr>
          <a:xfrm>
            <a:off x="9608184" y="2496383"/>
            <a:ext cx="1842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데이트코스명을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새창에서 네이버 검색 출력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C6203E-B672-72A5-5C74-2D1374349759}"/>
              </a:ext>
            </a:extLst>
          </p:cNvPr>
          <p:cNvSpPr txBox="1"/>
          <p:nvPr/>
        </p:nvSpPr>
        <p:spPr>
          <a:xfrm>
            <a:off x="827815" y="1373169"/>
            <a:ext cx="2027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 코스 제목과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리스트에서 보여지는 이미지 영역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6DCE472-6E40-C00D-E9EA-0ABD858A3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6123" y="1523793"/>
            <a:ext cx="1574410" cy="4678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BB59CA3-1865-43F4-572F-E675B448F03C}"/>
              </a:ext>
            </a:extLst>
          </p:cNvPr>
          <p:cNvSpPr txBox="1"/>
          <p:nvPr/>
        </p:nvSpPr>
        <p:spPr>
          <a:xfrm>
            <a:off x="9723200" y="1989299"/>
            <a:ext cx="233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로그인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안되있을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경우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Alert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 후 로그인 페이지로 이동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CF0B9BE-BCFE-AF82-42D3-C02B0C901972}"/>
              </a:ext>
            </a:extLst>
          </p:cNvPr>
          <p:cNvCxnSpPr>
            <a:cxnSpLocks/>
          </p:cNvCxnSpPr>
          <p:nvPr/>
        </p:nvCxnSpPr>
        <p:spPr>
          <a:xfrm flipH="1" flipV="1">
            <a:off x="9391365" y="2182526"/>
            <a:ext cx="244248" cy="35594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A015F1F-4DB7-2534-3B52-C9ACE663F890}"/>
              </a:ext>
            </a:extLst>
          </p:cNvPr>
          <p:cNvCxnSpPr>
            <a:cxnSpLocks/>
          </p:cNvCxnSpPr>
          <p:nvPr/>
        </p:nvCxnSpPr>
        <p:spPr>
          <a:xfrm flipH="1" flipV="1">
            <a:off x="7720009" y="2593361"/>
            <a:ext cx="147952" cy="35188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829C055-BB2C-F66C-1E52-F52DEF879021}"/>
              </a:ext>
            </a:extLst>
          </p:cNvPr>
          <p:cNvSpPr txBox="1"/>
          <p:nvPr/>
        </p:nvSpPr>
        <p:spPr>
          <a:xfrm>
            <a:off x="7215278" y="2945248"/>
            <a:ext cx="2018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데이트코스 공식 홈페이지로 이동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9985081-F57B-3BA9-1AB6-B7E38EBD58EA}"/>
              </a:ext>
            </a:extLst>
          </p:cNvPr>
          <p:cNvCxnSpPr>
            <a:cxnSpLocks/>
          </p:cNvCxnSpPr>
          <p:nvPr/>
        </p:nvCxnSpPr>
        <p:spPr>
          <a:xfrm>
            <a:off x="4516016" y="1555690"/>
            <a:ext cx="236505" cy="46541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7EF6E8C-4E11-66A2-5D4D-321A4C28B258}"/>
              </a:ext>
            </a:extLst>
          </p:cNvPr>
          <p:cNvSpPr txBox="1"/>
          <p:nvPr/>
        </p:nvSpPr>
        <p:spPr>
          <a:xfrm>
            <a:off x="3743123" y="1308522"/>
            <a:ext cx="2433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 코스 등록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 작성했던 상세 내용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DEB28A7-ED73-7487-18DB-006CCA0EE7F1}"/>
              </a:ext>
            </a:extLst>
          </p:cNvPr>
          <p:cNvSpPr/>
          <p:nvPr/>
        </p:nvSpPr>
        <p:spPr>
          <a:xfrm>
            <a:off x="4833333" y="1531999"/>
            <a:ext cx="4736909" cy="4185103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713D21A-55DC-6585-1FBF-FA0EC376782E}"/>
              </a:ext>
            </a:extLst>
          </p:cNvPr>
          <p:cNvCxnSpPr>
            <a:cxnSpLocks/>
          </p:cNvCxnSpPr>
          <p:nvPr/>
        </p:nvCxnSpPr>
        <p:spPr>
          <a:xfrm flipH="1">
            <a:off x="8498899" y="5168085"/>
            <a:ext cx="1305113" cy="220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3484E4F-3BC4-55C0-7786-9E84972CC272}"/>
              </a:ext>
            </a:extLst>
          </p:cNvPr>
          <p:cNvSpPr txBox="1"/>
          <p:nvPr/>
        </p:nvSpPr>
        <p:spPr>
          <a:xfrm>
            <a:off x="9734065" y="4937253"/>
            <a:ext cx="2625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bxSlider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메뉴 이미지 출력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클릭 시 확대 보기 기능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9291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FFDF623A-9EEE-760E-A0E5-799545F03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816" y="1502465"/>
            <a:ext cx="5200126" cy="425636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9DADD80-2976-9845-C629-EDF03268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819" y="5690999"/>
            <a:ext cx="3993153" cy="26391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38E7E4E-F185-8827-4163-47A79D4AD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924" y="6079890"/>
            <a:ext cx="3801503" cy="2639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5601" y="548168"/>
            <a:ext cx="848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 코스 상세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4000" dirty="0">
              <a:solidFill>
                <a:srgbClr val="64646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2281A02-B487-D33B-91D4-C2F85806ED0D}"/>
              </a:ext>
            </a:extLst>
          </p:cNvPr>
          <p:cNvSpPr txBox="1"/>
          <p:nvPr/>
        </p:nvSpPr>
        <p:spPr>
          <a:xfrm>
            <a:off x="7740365" y="1675170"/>
            <a:ext cx="1842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입력한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주소값을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 맵 좌표로 자동 출력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4F9C9D0-191E-3A7E-A207-C4C947A1C938}"/>
              </a:ext>
            </a:extLst>
          </p:cNvPr>
          <p:cNvCxnSpPr>
            <a:cxnSpLocks/>
          </p:cNvCxnSpPr>
          <p:nvPr/>
        </p:nvCxnSpPr>
        <p:spPr>
          <a:xfrm flipH="1">
            <a:off x="7094747" y="1841185"/>
            <a:ext cx="663670" cy="12139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004ED0-7AF6-B7D0-071D-463A4737DBB8}"/>
              </a:ext>
            </a:extLst>
          </p:cNvPr>
          <p:cNvSpPr txBox="1"/>
          <p:nvPr/>
        </p:nvSpPr>
        <p:spPr>
          <a:xfrm>
            <a:off x="8264441" y="3900469"/>
            <a:ext cx="275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본인이 작성한 댓글은 작성 직후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최상단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위치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본인이 작성한 댓글 수정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 기능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B59CA3-1865-43F4-572F-E675B448F03C}"/>
              </a:ext>
            </a:extLst>
          </p:cNvPr>
          <p:cNvSpPr txBox="1"/>
          <p:nvPr/>
        </p:nvSpPr>
        <p:spPr>
          <a:xfrm>
            <a:off x="1968241" y="2004465"/>
            <a:ext cx="23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 작성 기능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정보가 없을 경우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Alert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 후  로그인 페이지로 이동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484E4F-3BC4-55C0-7786-9E84972CC272}"/>
              </a:ext>
            </a:extLst>
          </p:cNvPr>
          <p:cNvSpPr txBox="1"/>
          <p:nvPr/>
        </p:nvSpPr>
        <p:spPr>
          <a:xfrm>
            <a:off x="8054700" y="5666587"/>
            <a:ext cx="262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댓글이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이상인 경우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 전체보기 클릭으로 숨겨진 댓글 조회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 접기 클릭으로 댓글 최소화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B8AAD90-36CF-223C-CCE7-95586CEBAC5A}"/>
              </a:ext>
            </a:extLst>
          </p:cNvPr>
          <p:cNvCxnSpPr>
            <a:cxnSpLocks/>
          </p:cNvCxnSpPr>
          <p:nvPr/>
        </p:nvCxnSpPr>
        <p:spPr>
          <a:xfrm>
            <a:off x="3188816" y="2603787"/>
            <a:ext cx="1193833" cy="6961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D54B631-C722-5C1B-7B59-F7C171F88B2B}"/>
              </a:ext>
            </a:extLst>
          </p:cNvPr>
          <p:cNvSpPr txBox="1"/>
          <p:nvPr/>
        </p:nvSpPr>
        <p:spPr>
          <a:xfrm>
            <a:off x="1968241" y="2705509"/>
            <a:ext cx="233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정보가 있을 경우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작성한 댓글 등록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81FC237-359D-5F68-4D7F-D46381355F1C}"/>
              </a:ext>
            </a:extLst>
          </p:cNvPr>
          <p:cNvSpPr/>
          <p:nvPr/>
        </p:nvSpPr>
        <p:spPr>
          <a:xfrm>
            <a:off x="3956830" y="3957044"/>
            <a:ext cx="3539597" cy="7915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E963777-D4B9-735E-DE4B-DA1A0F7C24E9}"/>
              </a:ext>
            </a:extLst>
          </p:cNvPr>
          <p:cNvCxnSpPr>
            <a:cxnSpLocks/>
          </p:cNvCxnSpPr>
          <p:nvPr/>
        </p:nvCxnSpPr>
        <p:spPr>
          <a:xfrm flipH="1">
            <a:off x="7496427" y="4131302"/>
            <a:ext cx="663670" cy="12139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BA551A0-5CCA-5ABE-CF31-9CFEA7B11890}"/>
              </a:ext>
            </a:extLst>
          </p:cNvPr>
          <p:cNvSpPr/>
          <p:nvPr/>
        </p:nvSpPr>
        <p:spPr>
          <a:xfrm>
            <a:off x="3694925" y="5681496"/>
            <a:ext cx="3724156" cy="676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CD2B5A7-A024-E02D-B886-43FFE532291D}"/>
              </a:ext>
            </a:extLst>
          </p:cNvPr>
          <p:cNvCxnSpPr>
            <a:cxnSpLocks/>
          </p:cNvCxnSpPr>
          <p:nvPr/>
        </p:nvCxnSpPr>
        <p:spPr>
          <a:xfrm flipH="1">
            <a:off x="7406639" y="5969007"/>
            <a:ext cx="663670" cy="12139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AE7AF86-5626-E87A-2B89-54E9C7F5864B}"/>
              </a:ext>
            </a:extLst>
          </p:cNvPr>
          <p:cNvCxnSpPr>
            <a:cxnSpLocks/>
          </p:cNvCxnSpPr>
          <p:nvPr/>
        </p:nvCxnSpPr>
        <p:spPr>
          <a:xfrm>
            <a:off x="2799183" y="3653503"/>
            <a:ext cx="751305" cy="17828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68037C7-1AB8-ADF0-E595-71B6712134D8}"/>
              </a:ext>
            </a:extLst>
          </p:cNvPr>
          <p:cNvSpPr txBox="1"/>
          <p:nvPr/>
        </p:nvSpPr>
        <p:spPr>
          <a:xfrm>
            <a:off x="1988205" y="3535317"/>
            <a:ext cx="932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댓글 개수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14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476CEF5-34A6-AB45-8F54-C90D13C0A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284" y="2244580"/>
            <a:ext cx="4964110" cy="29673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5601" y="548168"/>
            <a:ext cx="848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 err="1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핫딜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상세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2D9E8E3-C606-6B0A-9885-E7063EDCE997}"/>
              </a:ext>
            </a:extLst>
          </p:cNvPr>
          <p:cNvCxnSpPr>
            <a:cxnSpLocks/>
          </p:cNvCxnSpPr>
          <p:nvPr/>
        </p:nvCxnSpPr>
        <p:spPr>
          <a:xfrm>
            <a:off x="1938285" y="1780260"/>
            <a:ext cx="370129" cy="3139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281A02-B487-D33B-91D4-C2F85806ED0D}"/>
              </a:ext>
            </a:extLst>
          </p:cNvPr>
          <p:cNvSpPr txBox="1"/>
          <p:nvPr/>
        </p:nvSpPr>
        <p:spPr>
          <a:xfrm>
            <a:off x="9687018" y="2878454"/>
            <a:ext cx="1842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핫딜의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할인된 가격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할인율 자동 계산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4F9C9D0-191E-3A7E-A207-C4C947A1C938}"/>
              </a:ext>
            </a:extLst>
          </p:cNvPr>
          <p:cNvCxnSpPr>
            <a:cxnSpLocks/>
          </p:cNvCxnSpPr>
          <p:nvPr/>
        </p:nvCxnSpPr>
        <p:spPr>
          <a:xfrm flipH="1">
            <a:off x="9292362" y="2995822"/>
            <a:ext cx="430838" cy="3979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004ED0-7AF6-B7D0-071D-463A4737DBB8}"/>
              </a:ext>
            </a:extLst>
          </p:cNvPr>
          <p:cNvSpPr txBox="1"/>
          <p:nvPr/>
        </p:nvSpPr>
        <p:spPr>
          <a:xfrm>
            <a:off x="9608184" y="2496383"/>
            <a:ext cx="1842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종료 일자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C6203E-B672-72A5-5C74-2D1374349759}"/>
              </a:ext>
            </a:extLst>
          </p:cNvPr>
          <p:cNvSpPr txBox="1"/>
          <p:nvPr/>
        </p:nvSpPr>
        <p:spPr>
          <a:xfrm>
            <a:off x="827815" y="1373169"/>
            <a:ext cx="2027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제목과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리스트에서 보여지는 이미지 영역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CF0B9BE-BCFE-AF82-42D3-C02B0C901972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9292362" y="2634883"/>
            <a:ext cx="315822" cy="5902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A015F1F-4DB7-2534-3B52-C9ACE663F890}"/>
              </a:ext>
            </a:extLst>
          </p:cNvPr>
          <p:cNvCxnSpPr>
            <a:cxnSpLocks/>
          </p:cNvCxnSpPr>
          <p:nvPr/>
        </p:nvCxnSpPr>
        <p:spPr>
          <a:xfrm flipH="1" flipV="1">
            <a:off x="7858329" y="3827672"/>
            <a:ext cx="147952" cy="35188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829C055-BB2C-F66C-1E52-F52DEF879021}"/>
              </a:ext>
            </a:extLst>
          </p:cNvPr>
          <p:cNvSpPr txBox="1"/>
          <p:nvPr/>
        </p:nvSpPr>
        <p:spPr>
          <a:xfrm>
            <a:off x="7044884" y="4165873"/>
            <a:ext cx="236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할인을 진행하는 공식 구매페이지 링크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9985081-F57B-3BA9-1AB6-B7E38EBD58EA}"/>
              </a:ext>
            </a:extLst>
          </p:cNvPr>
          <p:cNvCxnSpPr>
            <a:cxnSpLocks/>
          </p:cNvCxnSpPr>
          <p:nvPr/>
        </p:nvCxnSpPr>
        <p:spPr>
          <a:xfrm>
            <a:off x="4258730" y="1761527"/>
            <a:ext cx="236505" cy="46541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7EF6E8C-4E11-66A2-5D4D-321A4C28B258}"/>
              </a:ext>
            </a:extLst>
          </p:cNvPr>
          <p:cNvSpPr txBox="1"/>
          <p:nvPr/>
        </p:nvSpPr>
        <p:spPr>
          <a:xfrm>
            <a:off x="3682271" y="1543575"/>
            <a:ext cx="2433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등록 시 작성했던 상세 내용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DEB28A7-ED73-7487-18DB-006CCA0EE7F1}"/>
              </a:ext>
            </a:extLst>
          </p:cNvPr>
          <p:cNvSpPr/>
          <p:nvPr/>
        </p:nvSpPr>
        <p:spPr>
          <a:xfrm>
            <a:off x="4320697" y="2226940"/>
            <a:ext cx="5070668" cy="3171978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FCFB19-9D19-B03B-D1DE-9E8E1A221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5" y="2124729"/>
            <a:ext cx="3372859" cy="418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59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BD68E1D-1FA8-44E8-6C04-3BBDE0F9C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702" y="1531999"/>
            <a:ext cx="6434223" cy="46756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E018277-6FA1-7C37-1A7B-89E413808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9" b="6301"/>
          <a:stretch/>
        </p:blipFill>
        <p:spPr>
          <a:xfrm>
            <a:off x="5224427" y="5079220"/>
            <a:ext cx="3584224" cy="8820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5600" y="548168"/>
            <a:ext cx="8842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MY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 코스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2D9E8E3-C606-6B0A-9885-E7063EDCE997}"/>
              </a:ext>
            </a:extLst>
          </p:cNvPr>
          <p:cNvCxnSpPr>
            <a:cxnSpLocks/>
          </p:cNvCxnSpPr>
          <p:nvPr/>
        </p:nvCxnSpPr>
        <p:spPr>
          <a:xfrm>
            <a:off x="2202024" y="2094220"/>
            <a:ext cx="546646" cy="11010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B15643C-86E0-60CE-76E9-018C4452E13C}"/>
              </a:ext>
            </a:extLst>
          </p:cNvPr>
          <p:cNvSpPr txBox="1"/>
          <p:nvPr/>
        </p:nvSpPr>
        <p:spPr>
          <a:xfrm>
            <a:off x="1125719" y="1863387"/>
            <a:ext cx="1290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 페이지 전용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사이드 메뉴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2DA875F-BBF2-03A5-B683-27D0FB436E9B}"/>
              </a:ext>
            </a:extLst>
          </p:cNvPr>
          <p:cNvCxnSpPr>
            <a:cxnSpLocks/>
          </p:cNvCxnSpPr>
          <p:nvPr/>
        </p:nvCxnSpPr>
        <p:spPr>
          <a:xfrm flipH="1">
            <a:off x="6364323" y="2301079"/>
            <a:ext cx="416227" cy="49916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D52CCB4-99FB-79A1-3AE5-9CAB3A922A8C}"/>
              </a:ext>
            </a:extLst>
          </p:cNvPr>
          <p:cNvSpPr txBox="1"/>
          <p:nvPr/>
        </p:nvSpPr>
        <p:spPr>
          <a:xfrm>
            <a:off x="6686272" y="1981973"/>
            <a:ext cx="247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 코스 추가한 목록을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 좌표위에 마커 형태로 출력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CE3826F-8001-48D7-4604-686601CE3BE3}"/>
              </a:ext>
            </a:extLst>
          </p:cNvPr>
          <p:cNvCxnSpPr>
            <a:cxnSpLocks/>
          </p:cNvCxnSpPr>
          <p:nvPr/>
        </p:nvCxnSpPr>
        <p:spPr>
          <a:xfrm flipV="1">
            <a:off x="4958442" y="5329601"/>
            <a:ext cx="265985" cy="73340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3AFA39-FB09-FF99-280C-6F4175A28266}"/>
              </a:ext>
            </a:extLst>
          </p:cNvPr>
          <p:cNvSpPr txBox="1"/>
          <p:nvPr/>
        </p:nvSpPr>
        <p:spPr>
          <a:xfrm>
            <a:off x="9158204" y="6045547"/>
            <a:ext cx="180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추가된 데이트코스 개수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AD1377D-933E-E067-D44E-2C7DB19B0396}"/>
              </a:ext>
            </a:extLst>
          </p:cNvPr>
          <p:cNvCxnSpPr>
            <a:cxnSpLocks/>
          </p:cNvCxnSpPr>
          <p:nvPr/>
        </p:nvCxnSpPr>
        <p:spPr>
          <a:xfrm flipH="1" flipV="1">
            <a:off x="8767320" y="6035158"/>
            <a:ext cx="442298" cy="1385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79A6816-34A8-C407-9DBB-2B581D67BA1D}"/>
              </a:ext>
            </a:extLst>
          </p:cNvPr>
          <p:cNvSpPr txBox="1"/>
          <p:nvPr/>
        </p:nvSpPr>
        <p:spPr>
          <a:xfrm>
            <a:off x="4543347" y="6016582"/>
            <a:ext cx="24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추가한 데이트코스를 선택하여 삭제 기능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전체선택 클릭 시 선택 해제로 버튼 변경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6BE074-32B8-5DB2-D262-C33B44C64992}"/>
              </a:ext>
            </a:extLst>
          </p:cNvPr>
          <p:cNvSpPr/>
          <p:nvPr/>
        </p:nvSpPr>
        <p:spPr>
          <a:xfrm>
            <a:off x="6028349" y="2800241"/>
            <a:ext cx="335974" cy="292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705A0F-D881-79AF-4747-8D294475C401}"/>
              </a:ext>
            </a:extLst>
          </p:cNvPr>
          <p:cNvSpPr/>
          <p:nvPr/>
        </p:nvSpPr>
        <p:spPr>
          <a:xfrm>
            <a:off x="6671929" y="4288681"/>
            <a:ext cx="335974" cy="292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CA0B27-C8F8-4E54-A43E-EAAFD265EF05}"/>
              </a:ext>
            </a:extLst>
          </p:cNvPr>
          <p:cNvSpPr txBox="1"/>
          <p:nvPr/>
        </p:nvSpPr>
        <p:spPr>
          <a:xfrm>
            <a:off x="6772930" y="4676895"/>
            <a:ext cx="3024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데이트코스명 클릭 시 해당 데이트코스 상세로 이동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BF4FF0-4F2A-B316-24E2-25D193CA699C}"/>
              </a:ext>
            </a:extLst>
          </p:cNvPr>
          <p:cNvSpPr txBox="1"/>
          <p:nvPr/>
        </p:nvSpPr>
        <p:spPr>
          <a:xfrm>
            <a:off x="9277764" y="5206025"/>
            <a:ext cx="2208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데이트코스 목록에 마우스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hover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 해당 행 볼드 효과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15A584-319A-3ECF-014A-3A35D1EA515A}"/>
              </a:ext>
            </a:extLst>
          </p:cNvPr>
          <p:cNvCxnSpPr>
            <a:cxnSpLocks/>
          </p:cNvCxnSpPr>
          <p:nvPr/>
        </p:nvCxnSpPr>
        <p:spPr>
          <a:xfrm flipH="1">
            <a:off x="8887612" y="5404831"/>
            <a:ext cx="442298" cy="6405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07F423-39C8-FA48-9B07-BE9C9F7E7387}"/>
              </a:ext>
            </a:extLst>
          </p:cNvPr>
          <p:cNvSpPr/>
          <p:nvPr/>
        </p:nvSpPr>
        <p:spPr>
          <a:xfrm>
            <a:off x="5885647" y="5359944"/>
            <a:ext cx="871430" cy="235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BA40D9F-C9F1-E431-BA3E-94385D9A46A9}"/>
              </a:ext>
            </a:extLst>
          </p:cNvPr>
          <p:cNvCxnSpPr>
            <a:cxnSpLocks/>
          </p:cNvCxnSpPr>
          <p:nvPr/>
        </p:nvCxnSpPr>
        <p:spPr>
          <a:xfrm flipH="1">
            <a:off x="6694447" y="4900679"/>
            <a:ext cx="202539" cy="4592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29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5601" y="548168"/>
            <a:ext cx="848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 Gi 1000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 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의도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FDCB852-D266-188E-A4FA-09BE756FEE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989" y="958646"/>
            <a:ext cx="7472533" cy="74725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4D773E-EA53-95FE-DDDE-D764BF899D6F}"/>
              </a:ext>
            </a:extLst>
          </p:cNvPr>
          <p:cNvSpPr txBox="1"/>
          <p:nvPr/>
        </p:nvSpPr>
        <p:spPr>
          <a:xfrm>
            <a:off x="756402" y="1613431"/>
            <a:ext cx="7447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" panose="020B0503020000020004" pitchFamily="50" charset="-127"/>
              </a:rPr>
              <a:t>전국 방방곡곡 모든 데이트 코스의 정보들을 한번에 추천하고</a:t>
            </a:r>
            <a:r>
              <a:rPr lang="en-US" altLang="ko-KR" sz="240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" panose="020B0503020000020004" pitchFamily="50" charset="-127"/>
              </a:rPr>
              <a:t>, </a:t>
            </a:r>
          </a:p>
          <a:p>
            <a:r>
              <a:rPr lang="en-US" altLang="ko-KR" sz="240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" panose="020B0503020000020004" pitchFamily="50" charset="-127"/>
              </a:rPr>
              <a:t>     </a:t>
            </a:r>
            <a:r>
              <a:rPr lang="ko-KR" altLang="en-US" sz="240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맑은 고딕" panose="020B0503020000020004" pitchFamily="50" charset="-127"/>
              </a:rPr>
              <a:t>맞춤 데이트 코스를 직접 짤 수 있는 사이트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2985099A-5220-5C7D-5DB0-0CCB96ABD152}"/>
              </a:ext>
            </a:extLst>
          </p:cNvPr>
          <p:cNvSpPr/>
          <p:nvPr/>
        </p:nvSpPr>
        <p:spPr>
          <a:xfrm>
            <a:off x="787835" y="3087474"/>
            <a:ext cx="4700945" cy="2811880"/>
          </a:xfrm>
          <a:prstGeom prst="wedgeEllipseCallout">
            <a:avLst>
              <a:gd name="adj1" fmla="val 62973"/>
              <a:gd name="adj2" fmla="val 17414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CCF5D7F-4717-25C1-9215-BC719C2E3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684" y="3099212"/>
            <a:ext cx="4621161" cy="6595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A192B5C-DA8E-F4F2-C953-1E69B4C32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560" y="3758788"/>
            <a:ext cx="4087390" cy="215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2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AB23194-4B28-AA11-389D-6C0B369AE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362" y="1464967"/>
            <a:ext cx="6273676" cy="49464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5600" y="548168"/>
            <a:ext cx="8842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좋아요 리스트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73AFA39-FB09-FF99-280C-6F4175A28266}"/>
              </a:ext>
            </a:extLst>
          </p:cNvPr>
          <p:cNvSpPr txBox="1"/>
          <p:nvPr/>
        </p:nvSpPr>
        <p:spPr>
          <a:xfrm>
            <a:off x="6967123" y="6196966"/>
            <a:ext cx="2668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좋아요 리스트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오버시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페이지네이션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AD1377D-933E-E067-D44E-2C7DB19B0396}"/>
              </a:ext>
            </a:extLst>
          </p:cNvPr>
          <p:cNvCxnSpPr>
            <a:cxnSpLocks/>
          </p:cNvCxnSpPr>
          <p:nvPr/>
        </p:nvCxnSpPr>
        <p:spPr>
          <a:xfrm flipH="1" flipV="1">
            <a:off x="8301367" y="5918803"/>
            <a:ext cx="407385" cy="692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705A0F-D881-79AF-4747-8D294475C401}"/>
              </a:ext>
            </a:extLst>
          </p:cNvPr>
          <p:cNvSpPr/>
          <p:nvPr/>
        </p:nvSpPr>
        <p:spPr>
          <a:xfrm>
            <a:off x="7667376" y="2040880"/>
            <a:ext cx="335974" cy="292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CA0B27-C8F8-4E54-A43E-EAAFD265EF05}"/>
              </a:ext>
            </a:extLst>
          </p:cNvPr>
          <p:cNvSpPr txBox="1"/>
          <p:nvPr/>
        </p:nvSpPr>
        <p:spPr>
          <a:xfrm>
            <a:off x="469465" y="1713973"/>
            <a:ext cx="1925103" cy="28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좋아요 리스트 페이지로 이동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BF4FF0-4F2A-B316-24E2-25D193CA699C}"/>
              </a:ext>
            </a:extLst>
          </p:cNvPr>
          <p:cNvSpPr txBox="1"/>
          <p:nvPr/>
        </p:nvSpPr>
        <p:spPr>
          <a:xfrm>
            <a:off x="8637684" y="5857173"/>
            <a:ext cx="1679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좋아요 한 데이트코스 개수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15A584-319A-3ECF-014A-3A35D1EA515A}"/>
              </a:ext>
            </a:extLst>
          </p:cNvPr>
          <p:cNvCxnSpPr>
            <a:cxnSpLocks/>
          </p:cNvCxnSpPr>
          <p:nvPr/>
        </p:nvCxnSpPr>
        <p:spPr>
          <a:xfrm flipH="1" flipV="1">
            <a:off x="6550812" y="6259518"/>
            <a:ext cx="416312" cy="5031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BA40D9F-C9F1-E431-BA3E-94385D9A46A9}"/>
              </a:ext>
            </a:extLst>
          </p:cNvPr>
          <p:cNvCxnSpPr>
            <a:cxnSpLocks/>
          </p:cNvCxnSpPr>
          <p:nvPr/>
        </p:nvCxnSpPr>
        <p:spPr>
          <a:xfrm>
            <a:off x="2002788" y="1963939"/>
            <a:ext cx="520746" cy="2928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1F417C9-51F5-D14B-6FD7-42CEBA81A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525" y="1496854"/>
            <a:ext cx="2417630" cy="71633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2F0D4B5-9363-3E2A-C72F-5D54BEDA27FF}"/>
              </a:ext>
            </a:extLst>
          </p:cNvPr>
          <p:cNvCxnSpPr>
            <a:cxnSpLocks/>
          </p:cNvCxnSpPr>
          <p:nvPr/>
        </p:nvCxnSpPr>
        <p:spPr>
          <a:xfrm flipH="1">
            <a:off x="7994324" y="1901799"/>
            <a:ext cx="583201" cy="15799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FDCC794-27B9-EE1E-9069-4FFE411CAC0D}"/>
              </a:ext>
            </a:extLst>
          </p:cNvPr>
          <p:cNvSpPr txBox="1"/>
          <p:nvPr/>
        </p:nvSpPr>
        <p:spPr>
          <a:xfrm>
            <a:off x="8569904" y="2250039"/>
            <a:ext cx="2509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좋아요 버튼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한번더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클릭 시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좋아요 취소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Alert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 후 좋아요 취소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A59092C-0EF9-4202-3634-128E8DE5EAE2}"/>
              </a:ext>
            </a:extLst>
          </p:cNvPr>
          <p:cNvSpPr/>
          <p:nvPr/>
        </p:nvSpPr>
        <p:spPr>
          <a:xfrm>
            <a:off x="4649856" y="2512134"/>
            <a:ext cx="1179444" cy="337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E4986F0-D5A0-5C25-7818-7EB78CAD0664}"/>
              </a:ext>
            </a:extLst>
          </p:cNvPr>
          <p:cNvCxnSpPr>
            <a:cxnSpLocks/>
          </p:cNvCxnSpPr>
          <p:nvPr/>
        </p:nvCxnSpPr>
        <p:spPr>
          <a:xfrm flipH="1" flipV="1">
            <a:off x="5847727" y="2691709"/>
            <a:ext cx="2534273" cy="47821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31973D-7C1E-D500-2513-23EF69B332BA}"/>
              </a:ext>
            </a:extLst>
          </p:cNvPr>
          <p:cNvSpPr txBox="1"/>
          <p:nvPr/>
        </p:nvSpPr>
        <p:spPr>
          <a:xfrm>
            <a:off x="8301368" y="2981304"/>
            <a:ext cx="190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데이트코스명 클릭 시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데이트코스 상세로 이동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940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1593E60-C55B-3764-1E11-A2862FFA1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681" y="1404902"/>
            <a:ext cx="6363049" cy="50486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B6FBB81-EE1C-1D87-FE3E-8BE2E4EFA35A}"/>
              </a:ext>
            </a:extLst>
          </p:cNvPr>
          <p:cNvSpPr txBox="1"/>
          <p:nvPr/>
        </p:nvSpPr>
        <p:spPr>
          <a:xfrm>
            <a:off x="8209797" y="3503013"/>
            <a:ext cx="1679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회원정보란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null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값인 경우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경고창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출력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5600" y="548168"/>
            <a:ext cx="8842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회원정보 수정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73AFA39-FB09-FF99-280C-6F4175A28266}"/>
              </a:ext>
            </a:extLst>
          </p:cNvPr>
          <p:cNvSpPr txBox="1"/>
          <p:nvPr/>
        </p:nvSpPr>
        <p:spPr>
          <a:xfrm>
            <a:off x="8191135" y="5803841"/>
            <a:ext cx="356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유효성 검사 처리 및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변경된 사용자 정보 업데이트  후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페이지로 이동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705A0F-D881-79AF-4747-8D294475C401}"/>
              </a:ext>
            </a:extLst>
          </p:cNvPr>
          <p:cNvSpPr/>
          <p:nvPr/>
        </p:nvSpPr>
        <p:spPr>
          <a:xfrm>
            <a:off x="5546205" y="1888371"/>
            <a:ext cx="2417630" cy="361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CA0B27-C8F8-4E54-A43E-EAAFD265EF05}"/>
              </a:ext>
            </a:extLst>
          </p:cNvPr>
          <p:cNvSpPr txBox="1"/>
          <p:nvPr/>
        </p:nvSpPr>
        <p:spPr>
          <a:xfrm>
            <a:off x="521271" y="2147894"/>
            <a:ext cx="1925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회원정보 수정 페이지로  이동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제외한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가입시 입력한 정보를 불러옴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15A584-319A-3ECF-014A-3A35D1EA515A}"/>
              </a:ext>
            </a:extLst>
          </p:cNvPr>
          <p:cNvCxnSpPr>
            <a:cxnSpLocks/>
          </p:cNvCxnSpPr>
          <p:nvPr/>
        </p:nvCxnSpPr>
        <p:spPr>
          <a:xfrm flipH="1">
            <a:off x="7341698" y="5971592"/>
            <a:ext cx="868099" cy="3539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BA40D9F-C9F1-E431-BA3E-94385D9A46A9}"/>
              </a:ext>
            </a:extLst>
          </p:cNvPr>
          <p:cNvCxnSpPr>
            <a:cxnSpLocks/>
          </p:cNvCxnSpPr>
          <p:nvPr/>
        </p:nvCxnSpPr>
        <p:spPr>
          <a:xfrm>
            <a:off x="1925628" y="2398829"/>
            <a:ext cx="520746" cy="2928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FDCC794-27B9-EE1E-9069-4FFE411CAC0D}"/>
              </a:ext>
            </a:extLst>
          </p:cNvPr>
          <p:cNvSpPr txBox="1"/>
          <p:nvPr/>
        </p:nvSpPr>
        <p:spPr>
          <a:xfrm>
            <a:off x="8514221" y="1680297"/>
            <a:ext cx="2509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 영역은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pk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값으로 변경 불가 처리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E4986F0-D5A0-5C25-7818-7EB78CAD0664}"/>
              </a:ext>
            </a:extLst>
          </p:cNvPr>
          <p:cNvCxnSpPr>
            <a:cxnSpLocks/>
          </p:cNvCxnSpPr>
          <p:nvPr/>
        </p:nvCxnSpPr>
        <p:spPr>
          <a:xfrm flipH="1">
            <a:off x="7914535" y="2471540"/>
            <a:ext cx="590524" cy="7193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31973D-7C1E-D500-2513-23EF69B332BA}"/>
              </a:ext>
            </a:extLst>
          </p:cNvPr>
          <p:cNvSpPr txBox="1"/>
          <p:nvPr/>
        </p:nvSpPr>
        <p:spPr>
          <a:xfrm>
            <a:off x="8423617" y="2255259"/>
            <a:ext cx="27217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회원정보 수정 시 비밀번호 필수 입력 처리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에러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Alert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2F0D4B5-9363-3E2A-C72F-5D54BEDA27FF}"/>
              </a:ext>
            </a:extLst>
          </p:cNvPr>
          <p:cNvCxnSpPr>
            <a:cxnSpLocks/>
          </p:cNvCxnSpPr>
          <p:nvPr/>
        </p:nvCxnSpPr>
        <p:spPr>
          <a:xfrm flipH="1">
            <a:off x="7994324" y="1901799"/>
            <a:ext cx="583201" cy="15799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99E9A8F6-635A-05A9-8A62-9E67F44FD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721" y="2563393"/>
            <a:ext cx="2137595" cy="6134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D07699C-6137-AFEA-945B-8FADABB64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924" y="3808628"/>
            <a:ext cx="1015662" cy="281954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787823C-8097-D77C-6EBC-EFDD2D565DCF}"/>
              </a:ext>
            </a:extLst>
          </p:cNvPr>
          <p:cNvCxnSpPr>
            <a:cxnSpLocks/>
          </p:cNvCxnSpPr>
          <p:nvPr/>
        </p:nvCxnSpPr>
        <p:spPr>
          <a:xfrm flipH="1" flipV="1">
            <a:off x="7862898" y="3429000"/>
            <a:ext cx="423026" cy="18111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51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5594374" y="593121"/>
            <a:ext cx="1264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3556261" y="1376695"/>
            <a:ext cx="5004486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897531" y="1818901"/>
            <a:ext cx="344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 Gi 1000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24819" y="1771724"/>
            <a:ext cx="666203" cy="677603"/>
            <a:chOff x="1189192" y="975119"/>
            <a:chExt cx="1338925" cy="1361836"/>
          </a:xfrm>
        </p:grpSpPr>
        <p:sp>
          <p:nvSpPr>
            <p:cNvPr id="37" name="자유형 36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116222" y="2845365"/>
            <a:ext cx="697273" cy="709205"/>
            <a:chOff x="1244569" y="2502872"/>
            <a:chExt cx="1338925" cy="1361836"/>
          </a:xfrm>
        </p:grpSpPr>
        <p:sp>
          <p:nvSpPr>
            <p:cNvPr id="38" name="자유형 37"/>
            <p:cNvSpPr/>
            <p:nvPr/>
          </p:nvSpPr>
          <p:spPr>
            <a:xfrm rot="19478047" flipH="1">
              <a:off x="1244569" y="2502872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9" name="포인트가 5개인 별 38"/>
            <p:cNvSpPr/>
            <p:nvPr/>
          </p:nvSpPr>
          <p:spPr>
            <a:xfrm>
              <a:off x="1609044" y="2773714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26A08E8-216A-56CD-A5FA-9447BC78C9DA}"/>
              </a:ext>
            </a:extLst>
          </p:cNvPr>
          <p:cNvCxnSpPr>
            <a:cxnSpLocks/>
          </p:cNvCxnSpPr>
          <p:nvPr/>
        </p:nvCxnSpPr>
        <p:spPr>
          <a:xfrm>
            <a:off x="1274994" y="2576667"/>
            <a:ext cx="9127535" cy="2949062"/>
          </a:xfrm>
          <a:prstGeom prst="curvedConnector3">
            <a:avLst>
              <a:gd name="adj1" fmla="val 47522"/>
            </a:avLst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98FFD6-0681-C12D-C6C6-7EE8759BDA62}"/>
              </a:ext>
            </a:extLst>
          </p:cNvPr>
          <p:cNvSpPr txBox="1"/>
          <p:nvPr/>
        </p:nvSpPr>
        <p:spPr>
          <a:xfrm>
            <a:off x="3998661" y="2874797"/>
            <a:ext cx="317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BB2958-99E9-8CB6-2458-E8EFCB243509}"/>
              </a:ext>
            </a:extLst>
          </p:cNvPr>
          <p:cNvSpPr txBox="1"/>
          <p:nvPr/>
        </p:nvSpPr>
        <p:spPr>
          <a:xfrm>
            <a:off x="6395208" y="4168376"/>
            <a:ext cx="317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3897EA-73D7-88F2-D86F-0D7DFDD3642B}"/>
              </a:ext>
            </a:extLst>
          </p:cNvPr>
          <p:cNvGrpSpPr/>
          <p:nvPr/>
        </p:nvGrpSpPr>
        <p:grpSpPr>
          <a:xfrm>
            <a:off x="5594374" y="4119020"/>
            <a:ext cx="666203" cy="677603"/>
            <a:chOff x="1189192" y="975119"/>
            <a:chExt cx="1338925" cy="1361836"/>
          </a:xfrm>
        </p:grpSpPr>
        <p:sp>
          <p:nvSpPr>
            <p:cNvPr id="18" name="자유형 36">
              <a:extLst>
                <a:ext uri="{FF2B5EF4-FFF2-40B4-BE49-F238E27FC236}">
                  <a16:creationId xmlns:a16="http://schemas.microsoft.com/office/drawing/2014/main" id="{015A1588-7D7E-C5C2-2075-05254D983669}"/>
                </a:ext>
              </a:extLst>
            </p:cNvPr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포인트가 5개인 별 6">
              <a:extLst>
                <a:ext uri="{FF2B5EF4-FFF2-40B4-BE49-F238E27FC236}">
                  <a16:creationId xmlns:a16="http://schemas.microsoft.com/office/drawing/2014/main" id="{31885AC6-1561-964F-1908-BD7ACA57660C}"/>
                </a:ext>
              </a:extLst>
            </p:cNvPr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7431DD4-A9F7-5612-D6F5-28228D227ABC}"/>
              </a:ext>
            </a:extLst>
          </p:cNvPr>
          <p:cNvGrpSpPr/>
          <p:nvPr/>
        </p:nvGrpSpPr>
        <p:grpSpPr>
          <a:xfrm>
            <a:off x="7924377" y="5544129"/>
            <a:ext cx="697273" cy="709205"/>
            <a:chOff x="1244569" y="2502872"/>
            <a:chExt cx="1338925" cy="1361836"/>
          </a:xfrm>
        </p:grpSpPr>
        <p:sp>
          <p:nvSpPr>
            <p:cNvPr id="21" name="자유형 37">
              <a:extLst>
                <a:ext uri="{FF2B5EF4-FFF2-40B4-BE49-F238E27FC236}">
                  <a16:creationId xmlns:a16="http://schemas.microsoft.com/office/drawing/2014/main" id="{0A3F1705-A582-064B-F932-0800A5131C85}"/>
                </a:ext>
              </a:extLst>
            </p:cNvPr>
            <p:cNvSpPr/>
            <p:nvPr/>
          </p:nvSpPr>
          <p:spPr>
            <a:xfrm rot="19478047" flipH="1">
              <a:off x="1244569" y="2502872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포인트가 5개인 별 38">
              <a:extLst>
                <a:ext uri="{FF2B5EF4-FFF2-40B4-BE49-F238E27FC236}">
                  <a16:creationId xmlns:a16="http://schemas.microsoft.com/office/drawing/2014/main" id="{2ECCFB45-DEC3-581E-F2D5-3EECCD32B816}"/>
                </a:ext>
              </a:extLst>
            </p:cNvPr>
            <p:cNvSpPr/>
            <p:nvPr/>
          </p:nvSpPr>
          <p:spPr>
            <a:xfrm>
              <a:off x="1609044" y="2773714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B11B062-096B-2C40-E66F-B4461FF5A76B}"/>
              </a:ext>
            </a:extLst>
          </p:cNvPr>
          <p:cNvSpPr txBox="1"/>
          <p:nvPr/>
        </p:nvSpPr>
        <p:spPr>
          <a:xfrm>
            <a:off x="8762560" y="5528562"/>
            <a:ext cx="3179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95F3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시연</a:t>
            </a:r>
          </a:p>
        </p:txBody>
      </p:sp>
    </p:spTree>
    <p:extLst>
      <p:ext uri="{BB962C8B-B14F-4D97-AF65-F5344CB8AC3E}">
        <p14:creationId xmlns:p14="http://schemas.microsoft.com/office/powerpoint/2010/main" val="921156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68887" y="2639431"/>
            <a:ext cx="39303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시연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3184674" y="3948253"/>
            <a:ext cx="5628327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297661" y="2818183"/>
            <a:ext cx="949683" cy="965934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4848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5600" y="548168"/>
            <a:ext cx="8842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파이널 프로젝트를 마치며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4000" dirty="0">
              <a:solidFill>
                <a:srgbClr val="64646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9" name="포인트가 5개인 별 5">
            <a:extLst>
              <a:ext uri="{FF2B5EF4-FFF2-40B4-BE49-F238E27FC236}">
                <a16:creationId xmlns:a16="http://schemas.microsoft.com/office/drawing/2014/main" id="{5A2BC455-DB3D-1DBF-E004-7ADEC7ADF639}"/>
              </a:ext>
            </a:extLst>
          </p:cNvPr>
          <p:cNvSpPr/>
          <p:nvPr/>
        </p:nvSpPr>
        <p:spPr>
          <a:xfrm>
            <a:off x="917229" y="829005"/>
            <a:ext cx="303503" cy="303503"/>
          </a:xfrm>
          <a:prstGeom prst="star5">
            <a:avLst>
              <a:gd name="adj" fmla="val 5063"/>
              <a:gd name="hf" fmla="val 105146"/>
              <a:gd name="vf" fmla="val 110557"/>
            </a:avLst>
          </a:prstGeom>
          <a:solidFill>
            <a:srgbClr val="FD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B1360-F4CF-A31D-3AD3-C46B65456FF3}"/>
              </a:ext>
            </a:extLst>
          </p:cNvPr>
          <p:cNvSpPr txBox="1"/>
          <p:nvPr/>
        </p:nvSpPr>
        <p:spPr>
          <a:xfrm>
            <a:off x="1365599" y="1531999"/>
            <a:ext cx="934594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프로젝트를 진행하면서 개선이 필요한 부분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찾기 시 인증번호 만료 시간 추가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탈퇴를 통한 회원정보 삭제 기능 추가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데이트코스 관련 예약 및 결제 기능 추가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로그인한 유저의 지역을 기반으로 해당 데이트코스까지 </a:t>
            </a:r>
            <a:r>
              <a:rPr lang="ko-KR" altLang="en-US" sz="2800" dirty="0" err="1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길찾기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err="1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핫딜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기간 </a:t>
            </a:r>
            <a:r>
              <a:rPr lang="ko-KR" altLang="en-US" sz="2800" dirty="0" err="1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만료시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 err="1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핫딜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자동 삭제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추가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헤더 와 메인 페이지의 </a:t>
            </a:r>
            <a:r>
              <a:rPr lang="en-US" altLang="ko-KR" sz="2800" dirty="0" err="1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css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부분 좀 더 세련되게 작업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확대 레벨에 따른 마커 축소 확대 기능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59E828-A866-1B5F-8488-09C7E4247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63" y="1486331"/>
            <a:ext cx="593469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06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19600" y="2733984"/>
            <a:ext cx="3378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525795" y="3731741"/>
            <a:ext cx="5004486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90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5601" y="548168"/>
            <a:ext cx="848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 Gi 1000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 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조원 소개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12" name="그림 11" descr="실루엣이(가) 표시된 사진&#10;&#10;자동 생성된 설명">
            <a:extLst>
              <a:ext uri="{FF2B5EF4-FFF2-40B4-BE49-F238E27FC236}">
                <a16:creationId xmlns:a16="http://schemas.microsoft.com/office/drawing/2014/main" id="{AED08831-4AAD-9069-81EE-32764B324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79" y="1531999"/>
            <a:ext cx="1050180" cy="2467315"/>
          </a:xfrm>
          <a:prstGeom prst="rect">
            <a:avLst/>
          </a:prstGeom>
        </p:spPr>
      </p:pic>
      <p:pic>
        <p:nvPicPr>
          <p:cNvPr id="20" name="그림 19" descr="실루엣, 검은색, 어두운이(가) 표시된 사진&#10;&#10;자동 생성된 설명">
            <a:extLst>
              <a:ext uri="{FF2B5EF4-FFF2-40B4-BE49-F238E27FC236}">
                <a16:creationId xmlns:a16="http://schemas.microsoft.com/office/drawing/2014/main" id="{6E06BF85-75C8-4F48-07DD-22EEFB7E90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920" y="1503644"/>
            <a:ext cx="1599009" cy="25240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4E1B292-9B80-C08B-C95D-9D9BAD0227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73" y="1712372"/>
            <a:ext cx="809176" cy="220714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E1B2D5C-4177-EB74-7985-3C66C84240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32" y="1723392"/>
            <a:ext cx="1103575" cy="2207149"/>
          </a:xfrm>
          <a:prstGeom prst="rect">
            <a:avLst/>
          </a:prstGeom>
        </p:spPr>
      </p:pic>
      <p:pic>
        <p:nvPicPr>
          <p:cNvPr id="34" name="그림 33" descr="실루엣이(가) 표시된 사진&#10;&#10;자동 생성된 설명">
            <a:extLst>
              <a:ext uri="{FF2B5EF4-FFF2-40B4-BE49-F238E27FC236}">
                <a16:creationId xmlns:a16="http://schemas.microsoft.com/office/drawing/2014/main" id="{FB9CA007-1713-750C-6531-1A157FA15B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65" y="1429362"/>
            <a:ext cx="2688966" cy="2626661"/>
          </a:xfrm>
          <a:prstGeom prst="rect">
            <a:avLst/>
          </a:prstGeom>
        </p:spPr>
      </p:pic>
      <p:pic>
        <p:nvPicPr>
          <p:cNvPr id="39" name="그림 38" descr="화살이(가) 표시된 사진&#10;&#10;자동 생성된 설명">
            <a:extLst>
              <a:ext uri="{FF2B5EF4-FFF2-40B4-BE49-F238E27FC236}">
                <a16:creationId xmlns:a16="http://schemas.microsoft.com/office/drawing/2014/main" id="{D6918154-283F-F321-FACE-6C7D841AC03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6" t="31776" r="21197" b="21669"/>
          <a:stretch/>
        </p:blipFill>
        <p:spPr>
          <a:xfrm rot="1385839">
            <a:off x="1524993" y="1401553"/>
            <a:ext cx="444642" cy="33589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BF9A8EB-29FA-8629-9509-8E615F69BFE9}"/>
              </a:ext>
            </a:extLst>
          </p:cNvPr>
          <p:cNvSpPr txBox="1"/>
          <p:nvPr/>
        </p:nvSpPr>
        <p:spPr>
          <a:xfrm>
            <a:off x="1008304" y="3961509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 박세혁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D90FEE-330C-BCEF-923A-4F4FED84BA81}"/>
              </a:ext>
            </a:extLst>
          </p:cNvPr>
          <p:cNvSpPr txBox="1"/>
          <p:nvPr/>
        </p:nvSpPr>
        <p:spPr>
          <a:xfrm>
            <a:off x="3189055" y="3962008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김인겸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73E1B-D372-19F4-FDC0-62997011F433}"/>
              </a:ext>
            </a:extLst>
          </p:cNvPr>
          <p:cNvSpPr txBox="1"/>
          <p:nvPr/>
        </p:nvSpPr>
        <p:spPr>
          <a:xfrm>
            <a:off x="5225578" y="3961509"/>
            <a:ext cx="1064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김도원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DE3554-72F4-D2C3-7ED3-ECB659A410A6}"/>
              </a:ext>
            </a:extLst>
          </p:cNvPr>
          <p:cNvSpPr txBox="1"/>
          <p:nvPr/>
        </p:nvSpPr>
        <p:spPr>
          <a:xfrm>
            <a:off x="7640085" y="3968823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장찬영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B4582E-759C-5440-9F9B-B7C3FDE1ACE2}"/>
              </a:ext>
            </a:extLst>
          </p:cNvPr>
          <p:cNvSpPr txBox="1"/>
          <p:nvPr/>
        </p:nvSpPr>
        <p:spPr>
          <a:xfrm>
            <a:off x="10011157" y="3957967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변재흥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75FE486-2B0E-10E4-A827-7832EA767655}"/>
              </a:ext>
            </a:extLst>
          </p:cNvPr>
          <p:cNvSpPr/>
          <p:nvPr/>
        </p:nvSpPr>
        <p:spPr>
          <a:xfrm>
            <a:off x="541535" y="4471452"/>
            <a:ext cx="2289719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 파트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 코스 등록 페이지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 코스 수정 페이지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 코스 리스트 페이지</a:t>
            </a:r>
            <a:r>
              <a:rPr lang="en-US" altLang="ko-KR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  <a:r>
              <a:rPr lang="en-US" altLang="ko-KR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 코스 카테고리 페이지</a:t>
            </a:r>
            <a:r>
              <a:rPr lang="en-US" altLang="ko-KR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  <a:r>
              <a:rPr lang="en-US" altLang="ko-KR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팀원들 개발 총괄 및 수정</a:t>
            </a:r>
            <a:endParaRPr lang="en-US" altLang="ko-KR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E332057-6EB5-571A-AF69-56A04A6746D5}"/>
              </a:ext>
            </a:extLst>
          </p:cNvPr>
          <p:cNvSpPr/>
          <p:nvPr/>
        </p:nvSpPr>
        <p:spPr>
          <a:xfrm>
            <a:off x="2693082" y="4437642"/>
            <a:ext cx="228971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 파트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header</a:t>
            </a:r>
            <a:endParaRPr lang="ko-KR" altLang="en-US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페이지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footer</a:t>
            </a:r>
            <a:endParaRPr lang="ko-KR" altLang="en-US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 코스 상세 페이지</a:t>
            </a:r>
            <a:endParaRPr lang="en-US" altLang="ko-KR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D28935D-A98D-D7A2-921D-FF62B1ADAB9F}"/>
              </a:ext>
            </a:extLst>
          </p:cNvPr>
          <p:cNvSpPr/>
          <p:nvPr/>
        </p:nvSpPr>
        <p:spPr>
          <a:xfrm>
            <a:off x="4907679" y="4437642"/>
            <a:ext cx="228971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 파트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핫딜</a:t>
            </a: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등록 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핫딜</a:t>
            </a: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조회 및 수정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핫딜</a:t>
            </a: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상세 조회 페이지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나의 데이트코스 페이지</a:t>
            </a:r>
            <a:endParaRPr lang="en-US" altLang="ko-KR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B63A276-E600-778D-8D9A-E112F7A5976A}"/>
              </a:ext>
            </a:extLst>
          </p:cNvPr>
          <p:cNvSpPr/>
          <p:nvPr/>
        </p:nvSpPr>
        <p:spPr>
          <a:xfrm>
            <a:off x="7213228" y="4437642"/>
            <a:ext cx="228971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 파트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데이트코스 상세 댓글작성 및 수정</a:t>
            </a:r>
            <a:endParaRPr lang="en-US" altLang="ko-KR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데이트코스 좋아요</a:t>
            </a:r>
            <a:endParaRPr lang="en-US" altLang="ko-KR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페이지 댓글 리스트</a:t>
            </a:r>
            <a:endParaRPr lang="en-US" altLang="ko-KR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 삭제</a:t>
            </a:r>
            <a:endParaRPr lang="en-US" altLang="ko-KR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 </a:t>
            </a:r>
            <a:r>
              <a:rPr lang="ko-KR" altLang="en-US" sz="9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좋아요리스트</a:t>
            </a:r>
            <a:endParaRPr lang="en-US" altLang="ko-KR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9E85300-29CE-8A96-32D5-EE07F2A2A757}"/>
              </a:ext>
            </a:extLst>
          </p:cNvPr>
          <p:cNvSpPr/>
          <p:nvPr/>
        </p:nvSpPr>
        <p:spPr>
          <a:xfrm>
            <a:off x="9557426" y="4435425"/>
            <a:ext cx="2289719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담당 파트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로그인</a:t>
            </a:r>
            <a:endParaRPr lang="en-US" altLang="ko-KR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소셜 로그인</a:t>
            </a:r>
            <a:r>
              <a:rPr lang="en-US" altLang="ko-KR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</a:t>
            </a:r>
            <a:r>
              <a:rPr lang="en-US" altLang="ko-KR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</a:t>
            </a:r>
            <a:r>
              <a:rPr lang="en-US" altLang="ko-KR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</a:t>
            </a:r>
            <a:r>
              <a:rPr lang="en-US" altLang="ko-KR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찾기</a:t>
            </a:r>
            <a:r>
              <a:rPr lang="en-US" altLang="ko-KR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en-US" altLang="ko-KR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회원정보 수정</a:t>
            </a: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 정리</a:t>
            </a:r>
            <a:endParaRPr lang="en-US" altLang="ko-KR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1658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5601" y="548168"/>
            <a:ext cx="10061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 Gi 1000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 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일정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10808135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BFBEC1B1-B135-2DF2-E9CC-7E99B12D48EB}"/>
              </a:ext>
            </a:extLst>
          </p:cNvPr>
          <p:cNvSpPr/>
          <p:nvPr/>
        </p:nvSpPr>
        <p:spPr>
          <a:xfrm>
            <a:off x="775102" y="2279946"/>
            <a:ext cx="340514" cy="340514"/>
          </a:xfrm>
          <a:prstGeom prst="ellipse">
            <a:avLst/>
          </a:prstGeom>
          <a:solidFill>
            <a:srgbClr val="FD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BE5005-A750-74B8-7EFD-F884D857732C}"/>
              </a:ext>
            </a:extLst>
          </p:cNvPr>
          <p:cNvSpPr/>
          <p:nvPr/>
        </p:nvSpPr>
        <p:spPr>
          <a:xfrm>
            <a:off x="775102" y="3304934"/>
            <a:ext cx="340514" cy="340514"/>
          </a:xfrm>
          <a:prstGeom prst="ellipse">
            <a:avLst/>
          </a:prstGeom>
          <a:solidFill>
            <a:srgbClr val="FD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C28F37-3080-7C97-C95A-17B2984ABD43}"/>
              </a:ext>
            </a:extLst>
          </p:cNvPr>
          <p:cNvSpPr/>
          <p:nvPr/>
        </p:nvSpPr>
        <p:spPr>
          <a:xfrm>
            <a:off x="775102" y="4594547"/>
            <a:ext cx="340514" cy="340514"/>
          </a:xfrm>
          <a:prstGeom prst="ellipse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EAA9CE-1FBD-0606-5812-B744A3C31BDE}"/>
              </a:ext>
            </a:extLst>
          </p:cNvPr>
          <p:cNvSpPr/>
          <p:nvPr/>
        </p:nvSpPr>
        <p:spPr>
          <a:xfrm>
            <a:off x="1405977" y="2293921"/>
            <a:ext cx="22897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진행기간</a:t>
            </a:r>
            <a:endParaRPr lang="en-US" altLang="ko-KR" sz="14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</a:t>
            </a: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</a:t>
            </a: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 </a:t>
            </a:r>
            <a:r>
              <a:rPr lang="en-US" altLang="ko-KR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</a:t>
            </a: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</a:t>
            </a:r>
            <a:r>
              <a:rPr lang="en-US" altLang="ko-KR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 2023</a:t>
            </a: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 </a:t>
            </a:r>
            <a:r>
              <a:rPr lang="en-US" altLang="ko-KR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</a:t>
            </a: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  <a:endParaRPr lang="en-US" altLang="ko-KR" sz="9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9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68DA6C-DE9A-B8F3-BEF2-52A02ABC420F}"/>
              </a:ext>
            </a:extLst>
          </p:cNvPr>
          <p:cNvSpPr/>
          <p:nvPr/>
        </p:nvSpPr>
        <p:spPr>
          <a:xfrm>
            <a:off x="1405978" y="3242709"/>
            <a:ext cx="2062615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기획</a:t>
            </a:r>
            <a:endParaRPr lang="en-US" altLang="ko-KR" sz="14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</a:t>
            </a: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 </a:t>
            </a:r>
            <a:r>
              <a:rPr lang="en-US" altLang="ko-KR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</a:t>
            </a: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</a:t>
            </a:r>
            <a:r>
              <a:rPr lang="en-US" altLang="ko-KR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 12</a:t>
            </a: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 </a:t>
            </a:r>
            <a:r>
              <a:rPr lang="en-US" altLang="ko-KR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26</a:t>
            </a: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  <a:endParaRPr lang="en-US" altLang="ko-KR" sz="9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9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 err="1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usecase</a:t>
            </a:r>
            <a:r>
              <a:rPr lang="en-US" altLang="ko-KR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r>
              <a:rPr lang="en-US" altLang="ko-KR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en-US" altLang="ko-KR" sz="9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디자인</a:t>
            </a:r>
          </a:p>
          <a:p>
            <a:endParaRPr lang="ko-KR" altLang="en-US" sz="14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13DFDC-4F72-0615-5182-78DDC743D42C}"/>
              </a:ext>
            </a:extLst>
          </p:cNvPr>
          <p:cNvSpPr/>
          <p:nvPr/>
        </p:nvSpPr>
        <p:spPr>
          <a:xfrm>
            <a:off x="1405978" y="4532322"/>
            <a:ext cx="235448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 / Back End</a:t>
            </a:r>
          </a:p>
          <a:p>
            <a:r>
              <a:rPr lang="en-US" altLang="ko-KR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</a:t>
            </a: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 </a:t>
            </a:r>
            <a:r>
              <a:rPr lang="en-US" altLang="ko-KR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27</a:t>
            </a: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</a:t>
            </a:r>
            <a:r>
              <a:rPr lang="en-US" altLang="ko-KR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 1</a:t>
            </a: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 </a:t>
            </a:r>
            <a:r>
              <a:rPr lang="en-US" altLang="ko-KR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</a:t>
            </a: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</a:t>
            </a:r>
            <a:endParaRPr lang="en-US" altLang="ko-KR" sz="9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9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프론트 엔드 구현</a:t>
            </a:r>
            <a:endParaRPr lang="en-US" altLang="ko-KR" sz="9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백 엔드 구현</a:t>
            </a:r>
            <a:endParaRPr lang="en-US" altLang="ko-KR" sz="9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Admin / User </a:t>
            </a: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구현</a:t>
            </a:r>
            <a:endParaRPr lang="en-US" altLang="ko-KR" sz="9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데이트 코스 등록 조회 구현</a:t>
            </a:r>
            <a:endParaRPr lang="en-US" altLang="ko-KR" sz="9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부가 기능 구현</a:t>
            </a:r>
            <a:endParaRPr lang="en-US" altLang="ko-KR" sz="9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테스트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068B141-E03A-5362-384A-FE41237CA605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945359" y="2620460"/>
            <a:ext cx="0" cy="1974087"/>
          </a:xfrm>
          <a:prstGeom prst="line">
            <a:avLst/>
          </a:prstGeom>
          <a:ln w="19050">
            <a:solidFill>
              <a:srgbClr val="FD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1F5DC520-7051-633F-9CDD-41CB975A796F}"/>
              </a:ext>
            </a:extLst>
          </p:cNvPr>
          <p:cNvSpPr/>
          <p:nvPr/>
        </p:nvSpPr>
        <p:spPr>
          <a:xfrm>
            <a:off x="5512828" y="4476024"/>
            <a:ext cx="1140979" cy="1140979"/>
          </a:xfrm>
          <a:prstGeom prst="ellipse">
            <a:avLst/>
          </a:prstGeom>
          <a:solidFill>
            <a:srgbClr val="FE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4AE917C-B5B2-ACA3-C85E-4B7B78F54AC1}"/>
              </a:ext>
            </a:extLst>
          </p:cNvPr>
          <p:cNvSpPr/>
          <p:nvPr/>
        </p:nvSpPr>
        <p:spPr>
          <a:xfrm>
            <a:off x="7757440" y="4476024"/>
            <a:ext cx="1140979" cy="1140979"/>
          </a:xfrm>
          <a:prstGeom prst="ellipse">
            <a:avLst/>
          </a:prstGeom>
          <a:solidFill>
            <a:srgbClr val="FE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B38C764-6042-5B4D-C607-A7D0FE5230A0}"/>
              </a:ext>
            </a:extLst>
          </p:cNvPr>
          <p:cNvSpPr/>
          <p:nvPr/>
        </p:nvSpPr>
        <p:spPr>
          <a:xfrm>
            <a:off x="9939466" y="4476024"/>
            <a:ext cx="1140979" cy="1140979"/>
          </a:xfrm>
          <a:prstGeom prst="ellipse">
            <a:avLst/>
          </a:prstGeom>
          <a:solidFill>
            <a:srgbClr val="FE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1BE8D2E-E93C-45AB-4232-BAB2F929AD44}"/>
              </a:ext>
            </a:extLst>
          </p:cNvPr>
          <p:cNvSpPr/>
          <p:nvPr/>
        </p:nvSpPr>
        <p:spPr>
          <a:xfrm>
            <a:off x="8059472" y="1843198"/>
            <a:ext cx="530785" cy="3153836"/>
          </a:xfrm>
          <a:prstGeom prst="roundRect">
            <a:avLst>
              <a:gd name="adj" fmla="val 30067"/>
            </a:avLst>
          </a:prstGeom>
          <a:solidFill>
            <a:srgbClr val="FD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543A9D9-E874-45CF-62B4-751AFEA53763}"/>
              </a:ext>
            </a:extLst>
          </p:cNvPr>
          <p:cNvSpPr/>
          <p:nvPr/>
        </p:nvSpPr>
        <p:spPr>
          <a:xfrm>
            <a:off x="10255237" y="1843198"/>
            <a:ext cx="530785" cy="3178061"/>
          </a:xfrm>
          <a:prstGeom prst="roundRect">
            <a:avLst>
              <a:gd name="adj" fmla="val 20495"/>
            </a:avLst>
          </a:prstGeom>
          <a:solidFill>
            <a:srgbClr val="FC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8DD0806-B05F-182F-2D57-752A74EC1D70}"/>
              </a:ext>
            </a:extLst>
          </p:cNvPr>
          <p:cNvSpPr/>
          <p:nvPr/>
        </p:nvSpPr>
        <p:spPr>
          <a:xfrm>
            <a:off x="5820775" y="1963939"/>
            <a:ext cx="530785" cy="3057321"/>
          </a:xfrm>
          <a:prstGeom prst="roundRect">
            <a:avLst/>
          </a:prstGeom>
          <a:solidFill>
            <a:srgbClr val="FE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F6E43E2-E86D-14EA-25B1-1CAB8C4D8AB8}"/>
              </a:ext>
            </a:extLst>
          </p:cNvPr>
          <p:cNvSpPr/>
          <p:nvPr/>
        </p:nvSpPr>
        <p:spPr>
          <a:xfrm>
            <a:off x="8046955" y="3962400"/>
            <a:ext cx="558088" cy="1058860"/>
          </a:xfrm>
          <a:prstGeom prst="roundRect">
            <a:avLst>
              <a:gd name="adj" fmla="val 14318"/>
            </a:avLst>
          </a:prstGeom>
          <a:solidFill>
            <a:srgbClr val="FE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197F29B-CA91-0BE3-0245-C95559B552D1}"/>
              </a:ext>
            </a:extLst>
          </p:cNvPr>
          <p:cNvSpPr/>
          <p:nvPr/>
        </p:nvSpPr>
        <p:spPr>
          <a:xfrm>
            <a:off x="10255598" y="2620460"/>
            <a:ext cx="530785" cy="2400799"/>
          </a:xfrm>
          <a:prstGeom prst="roundRect">
            <a:avLst/>
          </a:prstGeom>
          <a:solidFill>
            <a:srgbClr val="FE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81BC47-4A00-378A-CDE9-1AFBEB760FEF}"/>
              </a:ext>
            </a:extLst>
          </p:cNvPr>
          <p:cNvSpPr/>
          <p:nvPr/>
        </p:nvSpPr>
        <p:spPr>
          <a:xfrm>
            <a:off x="4918757" y="5821354"/>
            <a:ext cx="23544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FF8B8B"/>
                </a:solidFill>
                <a:latin typeface="Sandoll 고딕Neo3유니 TTF 04 Md" panose="020B0600000101010101" pitchFamily="50" charset="-127"/>
                <a:ea typeface="Sandoll 고딕Neo3유니 TTF 04 Md" panose="020B0600000101010101" pitchFamily="50" charset="-127"/>
              </a:rPr>
              <a:t>프로젝트 진행기간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923D0B-8C6A-8C50-96D4-362E4C815AA8}"/>
              </a:ext>
            </a:extLst>
          </p:cNvPr>
          <p:cNvSpPr/>
          <p:nvPr/>
        </p:nvSpPr>
        <p:spPr>
          <a:xfrm>
            <a:off x="7147622" y="5821354"/>
            <a:ext cx="23544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FF8B8B"/>
                </a:solidFill>
                <a:latin typeface="Sandoll 고딕Neo3유니 TTF 04 Md" panose="020B0600000101010101" pitchFamily="50" charset="-127"/>
                <a:ea typeface="Sandoll 고딕Neo3유니 TTF 04 Md" panose="020B0600000101010101" pitchFamily="50" charset="-127"/>
              </a:rPr>
              <a:t>프로젝트 기획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26AD52-7E21-27B0-93E8-F1BCD2A698DC}"/>
              </a:ext>
            </a:extLst>
          </p:cNvPr>
          <p:cNvSpPr/>
          <p:nvPr/>
        </p:nvSpPr>
        <p:spPr>
          <a:xfrm>
            <a:off x="9343387" y="5821354"/>
            <a:ext cx="23544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FF8B8B"/>
                </a:solidFill>
                <a:latin typeface="Sandoll 고딕Neo3유니 TTF 04 Md" panose="020B0600000101010101" pitchFamily="50" charset="-127"/>
                <a:ea typeface="Sandoll 고딕Neo3유니 TTF 04 Md" panose="020B0600000101010101" pitchFamily="50" charset="-127"/>
              </a:rPr>
              <a:t>Front / Back End</a:t>
            </a:r>
            <a:endParaRPr lang="ko-KR" altLang="en-US" sz="1400" dirty="0">
              <a:solidFill>
                <a:srgbClr val="FF8B8B"/>
              </a:solidFill>
              <a:latin typeface="Sandoll 고딕Neo3유니 TTF 04 Md" panose="020B0600000101010101" pitchFamily="50" charset="-127"/>
              <a:ea typeface="Sandoll 고딕Neo3유니 TTF 04 M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F5A3C2-99E8-7CF9-C6C0-F0F33AB8B962}"/>
              </a:ext>
            </a:extLst>
          </p:cNvPr>
          <p:cNvSpPr/>
          <p:nvPr/>
        </p:nvSpPr>
        <p:spPr>
          <a:xfrm>
            <a:off x="4950841" y="4866993"/>
            <a:ext cx="2354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8B8B"/>
                </a:solidFill>
                <a:latin typeface="Sandoll 고딕Neo1유니 TTF 08 Eb" panose="020B0600000101010101" pitchFamily="50" charset="-127"/>
                <a:ea typeface="Sandoll 고딕Neo1유니 TTF 08 Eb" panose="020B0600000101010101" pitchFamily="50" charset="-127"/>
              </a:rPr>
              <a:t>4</a:t>
            </a:r>
            <a:r>
              <a:rPr lang="ko-KR" altLang="en-US" dirty="0">
                <a:solidFill>
                  <a:srgbClr val="FF8B8B"/>
                </a:solidFill>
                <a:latin typeface="Sandoll 고딕Neo1유니 TTF 08 Eb" panose="020B0600000101010101" pitchFamily="50" charset="-127"/>
                <a:ea typeface="Sandoll 고딕Neo1유니 TTF 08 Eb" panose="020B0600000101010101" pitchFamily="50" charset="-127"/>
              </a:rPr>
              <a:t>주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5DDCCED-4FDA-CFAB-2214-9AE9CD2F5124}"/>
              </a:ext>
            </a:extLst>
          </p:cNvPr>
          <p:cNvSpPr/>
          <p:nvPr/>
        </p:nvSpPr>
        <p:spPr>
          <a:xfrm>
            <a:off x="7180491" y="4866993"/>
            <a:ext cx="2354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8B8B"/>
                </a:solidFill>
                <a:latin typeface="Sandoll 고딕Neo1유니 TTF 08 Eb" panose="020B0600000101010101" pitchFamily="50" charset="-127"/>
                <a:ea typeface="Sandoll 고딕Neo1유니 TTF 08 Eb" panose="020B0600000101010101" pitchFamily="50" charset="-127"/>
              </a:rPr>
              <a:t>1</a:t>
            </a:r>
            <a:r>
              <a:rPr lang="ko-KR" altLang="en-US" dirty="0">
                <a:solidFill>
                  <a:srgbClr val="FF8B8B"/>
                </a:solidFill>
                <a:latin typeface="Sandoll 고딕Neo1유니 TTF 08 Eb" panose="020B0600000101010101" pitchFamily="50" charset="-127"/>
                <a:ea typeface="Sandoll 고딕Neo1유니 TTF 08 Eb" panose="020B0600000101010101" pitchFamily="50" charset="-127"/>
              </a:rPr>
              <a:t>주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BB9D12C-07E8-1B05-6D6D-D06857D48B6A}"/>
              </a:ext>
            </a:extLst>
          </p:cNvPr>
          <p:cNvSpPr/>
          <p:nvPr/>
        </p:nvSpPr>
        <p:spPr>
          <a:xfrm>
            <a:off x="5820464" y="1664803"/>
            <a:ext cx="530785" cy="783310"/>
          </a:xfrm>
          <a:prstGeom prst="ellipse">
            <a:avLst/>
          </a:prstGeom>
          <a:solidFill>
            <a:srgbClr val="FE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1D2652D-0458-11EF-0919-DD968D80E9B9}"/>
              </a:ext>
            </a:extLst>
          </p:cNvPr>
          <p:cNvSpPr/>
          <p:nvPr/>
        </p:nvSpPr>
        <p:spPr>
          <a:xfrm>
            <a:off x="8046410" y="3646003"/>
            <a:ext cx="556364" cy="643745"/>
          </a:xfrm>
          <a:prstGeom prst="ellipse">
            <a:avLst/>
          </a:prstGeom>
          <a:solidFill>
            <a:srgbClr val="FE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27D677E-6C17-08DE-7622-7AA4908B92EB}"/>
              </a:ext>
            </a:extLst>
          </p:cNvPr>
          <p:cNvSpPr/>
          <p:nvPr/>
        </p:nvSpPr>
        <p:spPr>
          <a:xfrm>
            <a:off x="10262950" y="2461866"/>
            <a:ext cx="507925" cy="519588"/>
          </a:xfrm>
          <a:prstGeom prst="ellipse">
            <a:avLst/>
          </a:prstGeom>
          <a:solidFill>
            <a:srgbClr val="FE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661B715-7091-D182-EA5E-72F663783637}"/>
              </a:ext>
            </a:extLst>
          </p:cNvPr>
          <p:cNvSpPr/>
          <p:nvPr/>
        </p:nvSpPr>
        <p:spPr>
          <a:xfrm>
            <a:off x="10254782" y="1618451"/>
            <a:ext cx="529639" cy="589729"/>
          </a:xfrm>
          <a:prstGeom prst="ellipse">
            <a:avLst/>
          </a:prstGeom>
          <a:solidFill>
            <a:srgbClr val="FC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ACC1279-DF2D-CECF-097F-4DA61AA40D8D}"/>
              </a:ext>
            </a:extLst>
          </p:cNvPr>
          <p:cNvSpPr/>
          <p:nvPr/>
        </p:nvSpPr>
        <p:spPr>
          <a:xfrm>
            <a:off x="8060163" y="1645248"/>
            <a:ext cx="529640" cy="589729"/>
          </a:xfrm>
          <a:prstGeom prst="ellipse">
            <a:avLst/>
          </a:prstGeom>
          <a:solidFill>
            <a:srgbClr val="FD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66909FE-FA03-63C5-7EF0-409439AA4B5F}"/>
              </a:ext>
            </a:extLst>
          </p:cNvPr>
          <p:cNvSpPr/>
          <p:nvPr/>
        </p:nvSpPr>
        <p:spPr>
          <a:xfrm>
            <a:off x="9332713" y="4846132"/>
            <a:ext cx="2354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8B8B"/>
                </a:solidFill>
                <a:latin typeface="Sandoll 고딕Neo1유니 TTF 08 Eb" panose="020B0600000101010101" pitchFamily="50" charset="-127"/>
                <a:ea typeface="Sandoll 고딕Neo1유니 TTF 08 Eb" panose="020B0600000101010101" pitchFamily="50" charset="-127"/>
              </a:rPr>
              <a:t>3</a:t>
            </a:r>
            <a:r>
              <a:rPr lang="ko-KR" altLang="en-US" dirty="0">
                <a:solidFill>
                  <a:srgbClr val="FF8B8B"/>
                </a:solidFill>
                <a:latin typeface="Sandoll 고딕Neo1유니 TTF 08 Eb" panose="020B0600000101010101" pitchFamily="50" charset="-127"/>
                <a:ea typeface="Sandoll 고딕Neo1유니 TTF 08 Eb" panose="020B0600000101010101" pitchFamily="50" charset="-127"/>
              </a:rPr>
              <a:t>주</a:t>
            </a:r>
          </a:p>
        </p:txBody>
      </p:sp>
    </p:spTree>
    <p:extLst>
      <p:ext uri="{BB962C8B-B14F-4D97-AF65-F5344CB8AC3E}">
        <p14:creationId xmlns:p14="http://schemas.microsoft.com/office/powerpoint/2010/main" val="4135056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5601" y="548168"/>
            <a:ext cx="10061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 Gi 1000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 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개발환경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10808135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B240B69C-A61B-515A-C4FC-206C674F6A0E}"/>
              </a:ext>
            </a:extLst>
          </p:cNvPr>
          <p:cNvSpPr/>
          <p:nvPr/>
        </p:nvSpPr>
        <p:spPr>
          <a:xfrm>
            <a:off x="594572" y="1648017"/>
            <a:ext cx="340514" cy="340514"/>
          </a:xfrm>
          <a:prstGeom prst="ellipse">
            <a:avLst/>
          </a:prstGeom>
          <a:solidFill>
            <a:srgbClr val="F95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B092B5-C980-952E-787B-871F5384BFDD}"/>
              </a:ext>
            </a:extLst>
          </p:cNvPr>
          <p:cNvSpPr/>
          <p:nvPr/>
        </p:nvSpPr>
        <p:spPr>
          <a:xfrm>
            <a:off x="1068332" y="1631994"/>
            <a:ext cx="22897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 - End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133C932-13AB-E351-445B-2E4B1D7EE0A3}"/>
              </a:ext>
            </a:extLst>
          </p:cNvPr>
          <p:cNvSpPr/>
          <p:nvPr/>
        </p:nvSpPr>
        <p:spPr>
          <a:xfrm>
            <a:off x="6168058" y="1664040"/>
            <a:ext cx="340514" cy="340514"/>
          </a:xfrm>
          <a:prstGeom prst="ellipse">
            <a:avLst/>
          </a:prstGeom>
          <a:solidFill>
            <a:srgbClr val="F95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D1659D-4B43-864E-8689-D5A1C7B20438}"/>
              </a:ext>
            </a:extLst>
          </p:cNvPr>
          <p:cNvSpPr/>
          <p:nvPr/>
        </p:nvSpPr>
        <p:spPr>
          <a:xfrm>
            <a:off x="6641818" y="1648017"/>
            <a:ext cx="22897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 - End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0856D5E-0B85-A203-8FAE-729D713628A8}"/>
              </a:ext>
            </a:extLst>
          </p:cNvPr>
          <p:cNvSpPr/>
          <p:nvPr/>
        </p:nvSpPr>
        <p:spPr>
          <a:xfrm>
            <a:off x="594572" y="3953151"/>
            <a:ext cx="340514" cy="340514"/>
          </a:xfrm>
          <a:prstGeom prst="ellipse">
            <a:avLst/>
          </a:prstGeom>
          <a:solidFill>
            <a:srgbClr val="F95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61FDD5-4152-8EB6-D132-C4F61B15D297}"/>
              </a:ext>
            </a:extLst>
          </p:cNvPr>
          <p:cNvSpPr/>
          <p:nvPr/>
        </p:nvSpPr>
        <p:spPr>
          <a:xfrm>
            <a:off x="1068332" y="3937128"/>
            <a:ext cx="22897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21C03C3-E1D8-F1EE-D705-FDDA3BEECA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22174" r="7844" b="22039"/>
          <a:stretch/>
        </p:blipFill>
        <p:spPr>
          <a:xfrm>
            <a:off x="992847" y="2053147"/>
            <a:ext cx="1558240" cy="68022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B8C15B8-E766-21D4-9D88-39B95A5F32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539" y="2717124"/>
            <a:ext cx="1718060" cy="9011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4413A08-5913-98FD-6AFD-943D07EC21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5" t="27420" r="11502" b="24280"/>
          <a:stretch/>
        </p:blipFill>
        <p:spPr>
          <a:xfrm>
            <a:off x="6168058" y="2727756"/>
            <a:ext cx="1862962" cy="67600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039F64F-BA23-C805-F561-438E8CD304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0" t="32280" r="13146" b="23729"/>
          <a:stretch/>
        </p:blipFill>
        <p:spPr>
          <a:xfrm>
            <a:off x="6286995" y="2213933"/>
            <a:ext cx="1777622" cy="5031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A73B8EB-9D3D-D380-D71F-382E5501C2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24" y="3491637"/>
            <a:ext cx="1862961" cy="89098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9256779-4091-91E4-E804-3416E03F4A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538" y="1976684"/>
            <a:ext cx="1528748" cy="81234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DA9B39D-B9B3-1076-C24F-142BE8AC8D0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1" t="431" r="27913" b="3734"/>
          <a:stretch/>
        </p:blipFill>
        <p:spPr>
          <a:xfrm>
            <a:off x="10330824" y="2106912"/>
            <a:ext cx="811763" cy="126977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2E52A57-D156-9A4F-3973-0DDB130DD2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027" y="3643553"/>
            <a:ext cx="1721443" cy="89098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227AFC7-323E-D090-85FA-4CAC6210B0B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01" y="2939339"/>
            <a:ext cx="901104" cy="901104"/>
          </a:xfrm>
          <a:prstGeom prst="rect">
            <a:avLst/>
          </a:prstGeom>
        </p:spPr>
      </p:pic>
      <p:pic>
        <p:nvPicPr>
          <p:cNvPr id="36" name="그림 3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A27839E-F81B-25C4-719F-A3A7E4989E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863" y="2028485"/>
            <a:ext cx="1302422" cy="62753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8E00A7E-830F-FFBF-7688-1972F344D74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9" t="5046" r="14687" b="3207"/>
          <a:stretch/>
        </p:blipFill>
        <p:spPr>
          <a:xfrm>
            <a:off x="736758" y="5550078"/>
            <a:ext cx="766322" cy="747254"/>
          </a:xfrm>
          <a:prstGeom prst="rect">
            <a:avLst/>
          </a:prstGeom>
        </p:spPr>
      </p:pic>
      <p:pic>
        <p:nvPicPr>
          <p:cNvPr id="44" name="그림 43" descr="텍스트, 표지판, 구급 상자, 클립아트이(가) 표시된 사진&#10;&#10;자동 생성된 설명">
            <a:extLst>
              <a:ext uri="{FF2B5EF4-FFF2-40B4-BE49-F238E27FC236}">
                <a16:creationId xmlns:a16="http://schemas.microsoft.com/office/drawing/2014/main" id="{7137ECDD-6419-BC40-903A-03A13E8B60A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58" y="4636475"/>
            <a:ext cx="747254" cy="74725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3EC7B4C-9929-8B98-F17C-4D563B5E2B3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 t="7927" r="9673" b="8840"/>
          <a:stretch/>
        </p:blipFill>
        <p:spPr>
          <a:xfrm>
            <a:off x="1932640" y="5010102"/>
            <a:ext cx="873449" cy="890981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2525E0C-1D95-A957-D537-A00F9195D08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603" y="5038745"/>
            <a:ext cx="1445429" cy="67909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C061D39-FE0C-6A11-3B06-E7FB48393A2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8" r="16800"/>
          <a:stretch/>
        </p:blipFill>
        <p:spPr>
          <a:xfrm>
            <a:off x="5229223" y="4987213"/>
            <a:ext cx="1288617" cy="109504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CC54152-3C56-9EF7-3D79-3437838B50D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0" t="2042" r="15748" b="7994"/>
          <a:stretch/>
        </p:blipFill>
        <p:spPr>
          <a:xfrm>
            <a:off x="1027176" y="2869675"/>
            <a:ext cx="951808" cy="90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73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5594374" y="593121"/>
            <a:ext cx="1264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3556261" y="1376695"/>
            <a:ext cx="5004486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897531" y="1818901"/>
            <a:ext cx="344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 Gi 1000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24819" y="1771724"/>
            <a:ext cx="666203" cy="677603"/>
            <a:chOff x="1189192" y="975119"/>
            <a:chExt cx="1338925" cy="1361836"/>
          </a:xfrm>
        </p:grpSpPr>
        <p:sp>
          <p:nvSpPr>
            <p:cNvPr id="37" name="자유형 36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116222" y="2845365"/>
            <a:ext cx="697273" cy="709205"/>
            <a:chOff x="1244569" y="2502872"/>
            <a:chExt cx="1338925" cy="1361836"/>
          </a:xfrm>
        </p:grpSpPr>
        <p:sp>
          <p:nvSpPr>
            <p:cNvPr id="38" name="자유형 37"/>
            <p:cNvSpPr/>
            <p:nvPr/>
          </p:nvSpPr>
          <p:spPr>
            <a:xfrm rot="19478047" flipH="1">
              <a:off x="1244569" y="2502872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9" name="포인트가 5개인 별 38"/>
            <p:cNvSpPr/>
            <p:nvPr/>
          </p:nvSpPr>
          <p:spPr>
            <a:xfrm>
              <a:off x="1609044" y="2773714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26A08E8-216A-56CD-A5FA-9447BC78C9DA}"/>
              </a:ext>
            </a:extLst>
          </p:cNvPr>
          <p:cNvCxnSpPr>
            <a:cxnSpLocks/>
          </p:cNvCxnSpPr>
          <p:nvPr/>
        </p:nvCxnSpPr>
        <p:spPr>
          <a:xfrm>
            <a:off x="1274994" y="2576667"/>
            <a:ext cx="9127535" cy="2949062"/>
          </a:xfrm>
          <a:prstGeom prst="curvedConnector3">
            <a:avLst>
              <a:gd name="adj1" fmla="val 47522"/>
            </a:avLst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98FFD6-0681-C12D-C6C6-7EE8759BDA62}"/>
              </a:ext>
            </a:extLst>
          </p:cNvPr>
          <p:cNvSpPr txBox="1"/>
          <p:nvPr/>
        </p:nvSpPr>
        <p:spPr>
          <a:xfrm>
            <a:off x="3998661" y="2874797"/>
            <a:ext cx="3179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95F3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BB2958-99E9-8CB6-2458-E8EFCB243509}"/>
              </a:ext>
            </a:extLst>
          </p:cNvPr>
          <p:cNvSpPr txBox="1"/>
          <p:nvPr/>
        </p:nvSpPr>
        <p:spPr>
          <a:xfrm>
            <a:off x="6467087" y="4166197"/>
            <a:ext cx="317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3897EA-73D7-88F2-D86F-0D7DFDD3642B}"/>
              </a:ext>
            </a:extLst>
          </p:cNvPr>
          <p:cNvGrpSpPr/>
          <p:nvPr/>
        </p:nvGrpSpPr>
        <p:grpSpPr>
          <a:xfrm>
            <a:off x="5594374" y="4119020"/>
            <a:ext cx="666203" cy="677603"/>
            <a:chOff x="1189192" y="975119"/>
            <a:chExt cx="1338925" cy="1361836"/>
          </a:xfrm>
        </p:grpSpPr>
        <p:sp>
          <p:nvSpPr>
            <p:cNvPr id="18" name="자유형 36">
              <a:extLst>
                <a:ext uri="{FF2B5EF4-FFF2-40B4-BE49-F238E27FC236}">
                  <a16:creationId xmlns:a16="http://schemas.microsoft.com/office/drawing/2014/main" id="{015A1588-7D7E-C5C2-2075-05254D983669}"/>
                </a:ext>
              </a:extLst>
            </p:cNvPr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포인트가 5개인 별 6">
              <a:extLst>
                <a:ext uri="{FF2B5EF4-FFF2-40B4-BE49-F238E27FC236}">
                  <a16:creationId xmlns:a16="http://schemas.microsoft.com/office/drawing/2014/main" id="{31885AC6-1561-964F-1908-BD7ACA57660C}"/>
                </a:ext>
              </a:extLst>
            </p:cNvPr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7431DD4-A9F7-5612-D6F5-28228D227ABC}"/>
              </a:ext>
            </a:extLst>
          </p:cNvPr>
          <p:cNvGrpSpPr/>
          <p:nvPr/>
        </p:nvGrpSpPr>
        <p:grpSpPr>
          <a:xfrm>
            <a:off x="7924377" y="5544129"/>
            <a:ext cx="697273" cy="709205"/>
            <a:chOff x="1244569" y="2502872"/>
            <a:chExt cx="1338925" cy="1361836"/>
          </a:xfrm>
        </p:grpSpPr>
        <p:sp>
          <p:nvSpPr>
            <p:cNvPr id="21" name="자유형 37">
              <a:extLst>
                <a:ext uri="{FF2B5EF4-FFF2-40B4-BE49-F238E27FC236}">
                  <a16:creationId xmlns:a16="http://schemas.microsoft.com/office/drawing/2014/main" id="{0A3F1705-A582-064B-F932-0800A5131C85}"/>
                </a:ext>
              </a:extLst>
            </p:cNvPr>
            <p:cNvSpPr/>
            <p:nvPr/>
          </p:nvSpPr>
          <p:spPr>
            <a:xfrm rot="19478047" flipH="1">
              <a:off x="1244569" y="2502872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포인트가 5개인 별 38">
              <a:extLst>
                <a:ext uri="{FF2B5EF4-FFF2-40B4-BE49-F238E27FC236}">
                  <a16:creationId xmlns:a16="http://schemas.microsoft.com/office/drawing/2014/main" id="{2ECCFB45-DEC3-581E-F2D5-3EECCD32B816}"/>
                </a:ext>
              </a:extLst>
            </p:cNvPr>
            <p:cNvSpPr/>
            <p:nvPr/>
          </p:nvSpPr>
          <p:spPr>
            <a:xfrm>
              <a:off x="1609044" y="2773714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B11B062-096B-2C40-E66F-B4461FF5A76B}"/>
              </a:ext>
            </a:extLst>
          </p:cNvPr>
          <p:cNvSpPr txBox="1"/>
          <p:nvPr/>
        </p:nvSpPr>
        <p:spPr>
          <a:xfrm>
            <a:off x="8812626" y="5667898"/>
            <a:ext cx="317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시연</a:t>
            </a:r>
          </a:p>
        </p:txBody>
      </p:sp>
    </p:spTree>
    <p:extLst>
      <p:ext uri="{BB962C8B-B14F-4D97-AF65-F5344CB8AC3E}">
        <p14:creationId xmlns:p14="http://schemas.microsoft.com/office/powerpoint/2010/main" val="202688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5601" y="548168"/>
            <a:ext cx="848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DB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테이블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A8C7BBC-0F93-F7B4-D05B-4EF2C83C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01" y="1451425"/>
            <a:ext cx="8419371" cy="498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49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5601" y="548168"/>
            <a:ext cx="848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</a:t>
            </a:r>
            <a:r>
              <a:rPr lang="ko-KR" altLang="en-US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클래스 설계 </a:t>
            </a:r>
            <a:r>
              <a:rPr lang="en-US" altLang="ko-KR" sz="4000" dirty="0">
                <a:solidFill>
                  <a:srgbClr val="64646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(1)</a:t>
            </a:r>
            <a:endParaRPr lang="ko-KR" altLang="en-US" sz="4000" dirty="0">
              <a:solidFill>
                <a:srgbClr val="64646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69465" y="1256053"/>
            <a:ext cx="9166148" cy="0"/>
          </a:xfrm>
          <a:prstGeom prst="line">
            <a:avLst/>
          </a:prstGeom>
          <a:ln w="28575">
            <a:solidFill>
              <a:srgbClr val="FCAE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83479" y="548167"/>
            <a:ext cx="666203" cy="677603"/>
            <a:chOff x="1189192" y="975119"/>
            <a:chExt cx="1338925" cy="1361836"/>
          </a:xfrm>
        </p:grpSpPr>
        <p:sp>
          <p:nvSpPr>
            <p:cNvPr id="5" name="자유형 4"/>
            <p:cNvSpPr/>
            <p:nvPr/>
          </p:nvSpPr>
          <p:spPr>
            <a:xfrm rot="19478047" flipH="1">
              <a:off x="1189192" y="975119"/>
              <a:ext cx="1338925" cy="1361836"/>
            </a:xfrm>
            <a:custGeom>
              <a:avLst/>
              <a:gdLst>
                <a:gd name="connsiteX0" fmla="*/ 168905 w 1338925"/>
                <a:gd name="connsiteY0" fmla="*/ 13231 h 1361836"/>
                <a:gd name="connsiteX1" fmla="*/ 172079 w 1338925"/>
                <a:gd name="connsiteY1" fmla="*/ 17408 h 1361836"/>
                <a:gd name="connsiteX2" fmla="*/ 129029 w 1338925"/>
                <a:gd name="connsiteY2" fmla="*/ 124409 h 1361836"/>
                <a:gd name="connsiteX3" fmla="*/ 201155 w 1338925"/>
                <a:gd name="connsiteY3" fmla="*/ 468152 h 1361836"/>
                <a:gd name="connsiteX4" fmla="*/ 227892 w 1338925"/>
                <a:gd name="connsiteY4" fmla="*/ 496343 h 1361836"/>
                <a:gd name="connsiteX5" fmla="*/ 224181 w 1338925"/>
                <a:gd name="connsiteY5" fmla="*/ 497735 h 1361836"/>
                <a:gd name="connsiteX6" fmla="*/ 8849 w 1338925"/>
                <a:gd name="connsiteY6" fmla="*/ 775211 h 1361836"/>
                <a:gd name="connsiteX7" fmla="*/ 548 w 1338925"/>
                <a:gd name="connsiteY7" fmla="*/ 892549 h 1361836"/>
                <a:gd name="connsiteX8" fmla="*/ 0 w 1338925"/>
                <a:gd name="connsiteY8" fmla="*/ 892830 h 1361836"/>
                <a:gd name="connsiteX9" fmla="*/ 506 w 1338925"/>
                <a:gd name="connsiteY9" fmla="*/ 893144 h 1361836"/>
                <a:gd name="connsiteX10" fmla="*/ 227 w 1338925"/>
                <a:gd name="connsiteY10" fmla="*/ 897082 h 1361836"/>
                <a:gd name="connsiteX11" fmla="*/ 3863 w 1338925"/>
                <a:gd name="connsiteY11" fmla="*/ 895233 h 1361836"/>
                <a:gd name="connsiteX12" fmla="*/ 103744 w 1338925"/>
                <a:gd name="connsiteY12" fmla="*/ 957358 h 1361836"/>
                <a:gd name="connsiteX13" fmla="*/ 368599 w 1338925"/>
                <a:gd name="connsiteY13" fmla="*/ 978378 h 1361836"/>
                <a:gd name="connsiteX14" fmla="*/ 394774 w 1338925"/>
                <a:gd name="connsiteY14" fmla="*/ 968485 h 1361836"/>
                <a:gd name="connsiteX15" fmla="*/ 393707 w 1338925"/>
                <a:gd name="connsiteY15" fmla="*/ 1044354 h 1361836"/>
                <a:gd name="connsiteX16" fmla="*/ 503610 w 1338925"/>
                <a:gd name="connsiteY16" fmla="*/ 1286245 h 1361836"/>
                <a:gd name="connsiteX17" fmla="*/ 596023 w 1338925"/>
                <a:gd name="connsiteY17" fmla="*/ 1359024 h 1361836"/>
                <a:gd name="connsiteX18" fmla="*/ 595948 w 1338925"/>
                <a:gd name="connsiteY18" fmla="*/ 1359636 h 1361836"/>
                <a:gd name="connsiteX19" fmla="*/ 596492 w 1338925"/>
                <a:gd name="connsiteY19" fmla="*/ 1359393 h 1361836"/>
                <a:gd name="connsiteX20" fmla="*/ 599593 w 1338925"/>
                <a:gd name="connsiteY20" fmla="*/ 1361836 h 1361836"/>
                <a:gd name="connsiteX21" fmla="*/ 600106 w 1338925"/>
                <a:gd name="connsiteY21" fmla="*/ 1357789 h 1361836"/>
                <a:gd name="connsiteX22" fmla="*/ 707609 w 1338925"/>
                <a:gd name="connsiteY22" fmla="*/ 1310053 h 1361836"/>
                <a:gd name="connsiteX23" fmla="*/ 895238 w 1338925"/>
                <a:gd name="connsiteY23" fmla="*/ 1013142 h 1361836"/>
                <a:gd name="connsiteX24" fmla="*/ 896086 w 1338925"/>
                <a:gd name="connsiteY24" fmla="*/ 939191 h 1361836"/>
                <a:gd name="connsiteX25" fmla="*/ 978376 w 1338925"/>
                <a:gd name="connsiteY25" fmla="*/ 962946 h 1361836"/>
                <a:gd name="connsiteX26" fmla="*/ 1240691 w 1338925"/>
                <a:gd name="connsiteY26" fmla="*/ 920750 h 1361836"/>
                <a:gd name="connsiteX27" fmla="*/ 1335271 w 1338925"/>
                <a:gd name="connsiteY27" fmla="*/ 850810 h 1361836"/>
                <a:gd name="connsiteX28" fmla="*/ 1335841 w 1338925"/>
                <a:gd name="connsiteY28" fmla="*/ 851044 h 1361836"/>
                <a:gd name="connsiteX29" fmla="*/ 1335751 w 1338925"/>
                <a:gd name="connsiteY29" fmla="*/ 850455 h 1361836"/>
                <a:gd name="connsiteX30" fmla="*/ 1338925 w 1338925"/>
                <a:gd name="connsiteY30" fmla="*/ 848108 h 1361836"/>
                <a:gd name="connsiteX31" fmla="*/ 1335157 w 1338925"/>
                <a:gd name="connsiteY31" fmla="*/ 846546 h 1361836"/>
                <a:gd name="connsiteX32" fmla="*/ 1317472 w 1338925"/>
                <a:gd name="connsiteY32" fmla="*/ 730258 h 1361836"/>
                <a:gd name="connsiteX33" fmla="*/ 1080577 w 1338925"/>
                <a:gd name="connsiteY33" fmla="*/ 470948 h 1361836"/>
                <a:gd name="connsiteX34" fmla="*/ 1058472 w 1338925"/>
                <a:gd name="connsiteY34" fmla="*/ 464629 h 1361836"/>
                <a:gd name="connsiteX35" fmla="*/ 1074140 w 1338925"/>
                <a:gd name="connsiteY35" fmla="*/ 440247 h 1361836"/>
                <a:gd name="connsiteX36" fmla="*/ 1108753 w 1338925"/>
                <a:gd name="connsiteY36" fmla="*/ 176823 h 1361836"/>
                <a:gd name="connsiteX37" fmla="*/ 1069574 w 1338925"/>
                <a:gd name="connsiteY37" fmla="*/ 68351 h 1361836"/>
                <a:gd name="connsiteX38" fmla="*/ 1070707 w 1338925"/>
                <a:gd name="connsiteY38" fmla="*/ 66967 h 1361836"/>
                <a:gd name="connsiteX39" fmla="*/ 1068984 w 1338925"/>
                <a:gd name="connsiteY39" fmla="*/ 66716 h 1361836"/>
                <a:gd name="connsiteX40" fmla="*/ 1067249 w 1338925"/>
                <a:gd name="connsiteY40" fmla="*/ 61913 h 1361836"/>
                <a:gd name="connsiteX41" fmla="*/ 1063939 w 1338925"/>
                <a:gd name="connsiteY41" fmla="*/ 65983 h 1361836"/>
                <a:gd name="connsiteX42" fmla="*/ 949804 w 1338925"/>
                <a:gd name="connsiteY42" fmla="*/ 49383 h 1361836"/>
                <a:gd name="connsiteX43" fmla="*/ 632768 w 1338925"/>
                <a:gd name="connsiteY43" fmla="*/ 200544 h 1361836"/>
                <a:gd name="connsiteX44" fmla="*/ 628465 w 1338925"/>
                <a:gd name="connsiteY44" fmla="*/ 207203 h 1361836"/>
                <a:gd name="connsiteX45" fmla="*/ 601766 w 1338925"/>
                <a:gd name="connsiteY45" fmla="*/ 162446 h 1361836"/>
                <a:gd name="connsiteX46" fmla="*/ 290361 w 1338925"/>
                <a:gd name="connsiteY46" fmla="*/ 0 h 1361836"/>
                <a:gd name="connsiteX47" fmla="*/ 175709 w 1338925"/>
                <a:gd name="connsiteY47" fmla="*/ 12490 h 1361836"/>
                <a:gd name="connsiteX48" fmla="*/ 174631 w 1338925"/>
                <a:gd name="connsiteY48" fmla="*/ 11063 h 1361836"/>
                <a:gd name="connsiteX49" fmla="*/ 173981 w 1338925"/>
                <a:gd name="connsiteY49" fmla="*/ 12678 h 13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38925" h="1361836">
                  <a:moveTo>
                    <a:pt x="168905" y="13231"/>
                  </a:moveTo>
                  <a:lnTo>
                    <a:pt x="172079" y="17408"/>
                  </a:lnTo>
                  <a:lnTo>
                    <a:pt x="129029" y="124409"/>
                  </a:lnTo>
                  <a:cubicBezTo>
                    <a:pt x="101066" y="242008"/>
                    <a:pt x="125795" y="368422"/>
                    <a:pt x="201155" y="468152"/>
                  </a:cubicBezTo>
                  <a:lnTo>
                    <a:pt x="227892" y="496343"/>
                  </a:lnTo>
                  <a:lnTo>
                    <a:pt x="224181" y="497735"/>
                  </a:lnTo>
                  <a:cubicBezTo>
                    <a:pt x="112767" y="554409"/>
                    <a:pt x="35191" y="657239"/>
                    <a:pt x="8849" y="775211"/>
                  </a:cubicBezTo>
                  <a:lnTo>
                    <a:pt x="548" y="892549"/>
                  </a:lnTo>
                  <a:lnTo>
                    <a:pt x="0" y="892830"/>
                  </a:lnTo>
                  <a:lnTo>
                    <a:pt x="506" y="893144"/>
                  </a:lnTo>
                  <a:lnTo>
                    <a:pt x="227" y="897082"/>
                  </a:lnTo>
                  <a:lnTo>
                    <a:pt x="3863" y="895233"/>
                  </a:lnTo>
                  <a:lnTo>
                    <a:pt x="103744" y="957358"/>
                  </a:lnTo>
                  <a:cubicBezTo>
                    <a:pt x="186983" y="993277"/>
                    <a:pt x="280235" y="1000862"/>
                    <a:pt x="368599" y="978378"/>
                  </a:cubicBezTo>
                  <a:lnTo>
                    <a:pt x="394774" y="968485"/>
                  </a:lnTo>
                  <a:lnTo>
                    <a:pt x="393707" y="1044354"/>
                  </a:lnTo>
                  <a:cubicBezTo>
                    <a:pt x="402638" y="1135095"/>
                    <a:pt x="441506" y="1220199"/>
                    <a:pt x="503610" y="1286245"/>
                  </a:cubicBezTo>
                  <a:lnTo>
                    <a:pt x="596023" y="1359024"/>
                  </a:lnTo>
                  <a:lnTo>
                    <a:pt x="595948" y="1359636"/>
                  </a:lnTo>
                  <a:lnTo>
                    <a:pt x="596492" y="1359393"/>
                  </a:lnTo>
                  <a:lnTo>
                    <a:pt x="599593" y="1361836"/>
                  </a:lnTo>
                  <a:lnTo>
                    <a:pt x="600106" y="1357789"/>
                  </a:lnTo>
                  <a:lnTo>
                    <a:pt x="707609" y="1310053"/>
                  </a:lnTo>
                  <a:cubicBezTo>
                    <a:pt x="809574" y="1245133"/>
                    <a:pt x="879865" y="1137193"/>
                    <a:pt x="895238" y="1013142"/>
                  </a:cubicBezTo>
                  <a:lnTo>
                    <a:pt x="896086" y="939191"/>
                  </a:lnTo>
                  <a:lnTo>
                    <a:pt x="978376" y="962946"/>
                  </a:lnTo>
                  <a:cubicBezTo>
                    <a:pt x="1068258" y="978270"/>
                    <a:pt x="1160602" y="963230"/>
                    <a:pt x="1240691" y="920750"/>
                  </a:cubicBezTo>
                  <a:lnTo>
                    <a:pt x="1335271" y="850810"/>
                  </a:lnTo>
                  <a:lnTo>
                    <a:pt x="1335841" y="851044"/>
                  </a:lnTo>
                  <a:lnTo>
                    <a:pt x="1335751" y="850455"/>
                  </a:lnTo>
                  <a:lnTo>
                    <a:pt x="1338925" y="848108"/>
                  </a:lnTo>
                  <a:lnTo>
                    <a:pt x="1335157" y="846546"/>
                  </a:lnTo>
                  <a:lnTo>
                    <a:pt x="1317472" y="730258"/>
                  </a:lnTo>
                  <a:cubicBezTo>
                    <a:pt x="1281751" y="614779"/>
                    <a:pt x="1196178" y="518502"/>
                    <a:pt x="1080577" y="470948"/>
                  </a:cubicBezTo>
                  <a:lnTo>
                    <a:pt x="1058472" y="464629"/>
                  </a:lnTo>
                  <a:lnTo>
                    <a:pt x="1074140" y="440247"/>
                  </a:lnTo>
                  <a:cubicBezTo>
                    <a:pt x="1114538" y="358505"/>
                    <a:pt x="1126544" y="265718"/>
                    <a:pt x="1108753" y="176823"/>
                  </a:cubicBezTo>
                  <a:lnTo>
                    <a:pt x="1069574" y="68351"/>
                  </a:lnTo>
                  <a:lnTo>
                    <a:pt x="1070707" y="66967"/>
                  </a:lnTo>
                  <a:lnTo>
                    <a:pt x="1068984" y="66716"/>
                  </a:lnTo>
                  <a:lnTo>
                    <a:pt x="1067249" y="61913"/>
                  </a:lnTo>
                  <a:lnTo>
                    <a:pt x="1063939" y="65983"/>
                  </a:lnTo>
                  <a:lnTo>
                    <a:pt x="949804" y="49383"/>
                  </a:lnTo>
                  <a:cubicBezTo>
                    <a:pt x="828927" y="49944"/>
                    <a:pt x="711912" y="103789"/>
                    <a:pt x="632768" y="200544"/>
                  </a:cubicBezTo>
                  <a:lnTo>
                    <a:pt x="628465" y="207203"/>
                  </a:lnTo>
                  <a:lnTo>
                    <a:pt x="601766" y="162446"/>
                  </a:lnTo>
                  <a:cubicBezTo>
                    <a:pt x="526147" y="62912"/>
                    <a:pt x="411139" y="4901"/>
                    <a:pt x="290361" y="0"/>
                  </a:cubicBezTo>
                  <a:lnTo>
                    <a:pt x="175709" y="12490"/>
                  </a:lnTo>
                  <a:lnTo>
                    <a:pt x="174631" y="11063"/>
                  </a:lnTo>
                  <a:lnTo>
                    <a:pt x="173981" y="12678"/>
                  </a:lnTo>
                  <a:close/>
                </a:path>
              </a:pathLst>
            </a:custGeom>
            <a:solidFill>
              <a:srgbClr val="FC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1553666" y="1233251"/>
              <a:ext cx="609976" cy="609976"/>
            </a:xfrm>
            <a:prstGeom prst="star5">
              <a:avLst>
                <a:gd name="adj" fmla="val 5063"/>
                <a:gd name="hf" fmla="val 105146"/>
                <a:gd name="vf" fmla="val 110557"/>
              </a:avLst>
            </a:prstGeom>
            <a:solidFill>
              <a:srgbClr val="FD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4DCF21F-794E-E27A-BB9D-239020EED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81" y="1356050"/>
            <a:ext cx="5970979" cy="32767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287A5E-47E7-115B-B7F4-63A6031B3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053" y="3907551"/>
            <a:ext cx="5826166" cy="24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8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1432</Words>
  <Application>Microsoft Office PowerPoint</Application>
  <PresentationFormat>와이드스크린</PresentationFormat>
  <Paragraphs>327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나눔스퀘어OTF ExtraBold</vt:lpstr>
      <vt:lpstr>배달의민족 주아</vt:lpstr>
      <vt:lpstr>나눔스퀘어OTF_ac ExtraBold</vt:lpstr>
      <vt:lpstr>Sandoll 고딕Neo1유니 TTF 08 Eb</vt:lpstr>
      <vt:lpstr>맑은 고딕</vt:lpstr>
      <vt:lpstr>Arial</vt:lpstr>
      <vt:lpstr>Sandoll 고딕Neo3유니 TTF 04 Md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 sae mi</dc:creator>
  <cp:lastModifiedBy>변 재흥</cp:lastModifiedBy>
  <cp:revision>31</cp:revision>
  <dcterms:created xsi:type="dcterms:W3CDTF">2019-02-26T15:20:39Z</dcterms:created>
  <dcterms:modified xsi:type="dcterms:W3CDTF">2023-01-20T05:06:39Z</dcterms:modified>
</cp:coreProperties>
</file>